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66" r:id="rId5"/>
    <p:sldId id="265" r:id="rId6"/>
    <p:sldId id="259" r:id="rId7"/>
    <p:sldId id="260" r:id="rId8"/>
    <p:sldId id="293" r:id="rId9"/>
    <p:sldId id="267" r:id="rId10"/>
    <p:sldId id="282" r:id="rId11"/>
    <p:sldId id="283" r:id="rId12"/>
    <p:sldId id="261" r:id="rId13"/>
    <p:sldId id="262" r:id="rId14"/>
    <p:sldId id="263" r:id="rId15"/>
    <p:sldId id="279" r:id="rId16"/>
    <p:sldId id="274" r:id="rId17"/>
    <p:sldId id="276" r:id="rId18"/>
    <p:sldId id="278" r:id="rId19"/>
    <p:sldId id="280" r:id="rId20"/>
    <p:sldId id="296" r:id="rId21"/>
    <p:sldId id="295" r:id="rId22"/>
    <p:sldId id="281" r:id="rId23"/>
    <p:sldId id="294" r:id="rId24"/>
    <p:sldId id="264" r:id="rId25"/>
    <p:sldId id="269" r:id="rId26"/>
    <p:sldId id="292" r:id="rId27"/>
    <p:sldId id="268" r:id="rId28"/>
    <p:sldId id="284" r:id="rId29"/>
    <p:sldId id="285" r:id="rId30"/>
    <p:sldId id="286" r:id="rId31"/>
    <p:sldId id="287" r:id="rId32"/>
    <p:sldId id="297" r:id="rId33"/>
    <p:sldId id="288" r:id="rId34"/>
    <p:sldId id="289" r:id="rId35"/>
    <p:sldId id="290" r:id="rId36"/>
    <p:sldId id="291" r:id="rId37"/>
    <p:sldId id="270" r:id="rId38"/>
    <p:sldId id="272" r:id="rId39"/>
    <p:sldId id="273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70C0"/>
    <a:srgbClr val="FFC000"/>
    <a:srgbClr val="084B33"/>
    <a:srgbClr val="21B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DD49A-3198-42FF-AF7A-D3CD12017562}" v="1275" dt="2024-07-11T09:16:45.864"/>
    <p1510:client id="{13E5E954-568E-747C-07A6-F084CBD26A96}" v="1185" dt="2024-07-10T21:22:38.561"/>
    <p1510:client id="{30549EB2-2E5F-1F70-26D9-B5609CCABD21}" v="46" dt="2024-07-11T08:08:08.029"/>
    <p1510:client id="{4F43ED32-D83A-1E5E-D8B6-924CE5B87C94}" v="22" dt="2024-07-10T18:53:27.739"/>
    <p1510:client id="{8D10E3F8-D9BB-D287-C159-AD3A830CE6D4}" v="81" dt="2024-07-11T08:26:03.252"/>
    <p1510:client id="{A3AB49AB-382C-0BE0-36AA-E803E5BC4CB4}" v="4416" dt="2024-07-10T22:45:17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émie SAUVAGE" userId="S::noemie.sauvage@etu.minesparis.psl.eu::7e5f9b89-1128-40bd-b637-c7b1d469b167" providerId="AD" clId="Web-{30549EB2-2E5F-1F70-26D9-B5609CCABD21}"/>
    <pc:docChg chg="addSld modSld">
      <pc:chgData name="Noémie SAUVAGE" userId="S::noemie.sauvage@etu.minesparis.psl.eu::7e5f9b89-1128-40bd-b637-c7b1d469b167" providerId="AD" clId="Web-{30549EB2-2E5F-1F70-26D9-B5609CCABD21}" dt="2024-07-11T08:08:08.029" v="38" actId="1076"/>
      <pc:docMkLst>
        <pc:docMk/>
      </pc:docMkLst>
      <pc:sldChg chg="addSp modSp">
        <pc:chgData name="Noémie SAUVAGE" userId="S::noemie.sauvage@etu.minesparis.psl.eu::7e5f9b89-1128-40bd-b637-c7b1d469b167" providerId="AD" clId="Web-{30549EB2-2E5F-1F70-26D9-B5609CCABD21}" dt="2024-07-11T08:08:08.029" v="38" actId="1076"/>
        <pc:sldMkLst>
          <pc:docMk/>
          <pc:sldMk cId="916184456" sldId="267"/>
        </pc:sldMkLst>
        <pc:picChg chg="add mod">
          <ac:chgData name="Noémie SAUVAGE" userId="S::noemie.sauvage@etu.minesparis.psl.eu::7e5f9b89-1128-40bd-b637-c7b1d469b167" providerId="AD" clId="Web-{30549EB2-2E5F-1F70-26D9-B5609CCABD21}" dt="2024-07-11T08:08:08.029" v="38" actId="1076"/>
          <ac:picMkLst>
            <pc:docMk/>
            <pc:sldMk cId="916184456" sldId="267"/>
            <ac:picMk id="8" creationId="{E02CB5C7-BACD-460F-AC90-7A75D85F988C}"/>
          </ac:picMkLst>
        </pc:picChg>
      </pc:sldChg>
      <pc:sldChg chg="addSp delSp modSp">
        <pc:chgData name="Noémie SAUVAGE" userId="S::noemie.sauvage@etu.minesparis.psl.eu::7e5f9b89-1128-40bd-b637-c7b1d469b167" providerId="AD" clId="Web-{30549EB2-2E5F-1F70-26D9-B5609CCABD21}" dt="2024-07-11T08:01:14.181" v="30" actId="14100"/>
        <pc:sldMkLst>
          <pc:docMk/>
          <pc:sldMk cId="4082106883" sldId="268"/>
        </pc:sldMkLst>
        <pc:picChg chg="add mod">
          <ac:chgData name="Noémie SAUVAGE" userId="S::noemie.sauvage@etu.minesparis.psl.eu::7e5f9b89-1128-40bd-b637-c7b1d469b167" providerId="AD" clId="Web-{30549EB2-2E5F-1F70-26D9-B5609CCABD21}" dt="2024-07-11T08:01:14.181" v="30" actId="14100"/>
          <ac:picMkLst>
            <pc:docMk/>
            <pc:sldMk cId="4082106883" sldId="268"/>
            <ac:picMk id="5" creationId="{D160CE00-DC5D-B58A-9686-A4C108122B21}"/>
          </ac:picMkLst>
        </pc:picChg>
        <pc:picChg chg="del">
          <ac:chgData name="Noémie SAUVAGE" userId="S::noemie.sauvage@etu.minesparis.psl.eu::7e5f9b89-1128-40bd-b637-c7b1d469b167" providerId="AD" clId="Web-{30549EB2-2E5F-1F70-26D9-B5609CCABD21}" dt="2024-07-11T08:01:04.618" v="27"/>
          <ac:picMkLst>
            <pc:docMk/>
            <pc:sldMk cId="4082106883" sldId="268"/>
            <ac:picMk id="7" creationId="{2DF7671F-6183-DBF4-4D40-AC2DEE7A8FFE}"/>
          </ac:picMkLst>
        </pc:picChg>
      </pc:sldChg>
      <pc:sldChg chg="addSp delSp modSp">
        <pc:chgData name="Noémie SAUVAGE" userId="S::noemie.sauvage@etu.minesparis.psl.eu::7e5f9b89-1128-40bd-b637-c7b1d469b167" providerId="AD" clId="Web-{30549EB2-2E5F-1F70-26D9-B5609CCABD21}" dt="2024-07-11T08:01:36.571" v="35" actId="1076"/>
        <pc:sldMkLst>
          <pc:docMk/>
          <pc:sldMk cId="182678653" sldId="282"/>
        </pc:sldMkLst>
        <pc:picChg chg="del">
          <ac:chgData name="Noémie SAUVAGE" userId="S::noemie.sauvage@etu.minesparis.psl.eu::7e5f9b89-1128-40bd-b637-c7b1d469b167" providerId="AD" clId="Web-{30549EB2-2E5F-1F70-26D9-B5609CCABD21}" dt="2024-07-11T08:01:26.462" v="31"/>
          <ac:picMkLst>
            <pc:docMk/>
            <pc:sldMk cId="182678653" sldId="282"/>
            <ac:picMk id="6" creationId="{3BEC24B4-5635-D6FB-0AD8-B49539FCD3F2}"/>
          </ac:picMkLst>
        </pc:picChg>
        <pc:picChg chg="add mod">
          <ac:chgData name="Noémie SAUVAGE" userId="S::noemie.sauvage@etu.minesparis.psl.eu::7e5f9b89-1128-40bd-b637-c7b1d469b167" providerId="AD" clId="Web-{30549EB2-2E5F-1F70-26D9-B5609CCABD21}" dt="2024-07-11T08:01:36.571" v="35" actId="1076"/>
          <ac:picMkLst>
            <pc:docMk/>
            <pc:sldMk cId="182678653" sldId="282"/>
            <ac:picMk id="8" creationId="{5190CB75-5818-2F71-F1A3-D5662F25C424}"/>
          </ac:picMkLst>
        </pc:picChg>
      </pc:sldChg>
      <pc:sldChg chg="addSp modSp">
        <pc:chgData name="Noémie SAUVAGE" userId="S::noemie.sauvage@etu.minesparis.psl.eu::7e5f9b89-1128-40bd-b637-c7b1d469b167" providerId="AD" clId="Web-{30549EB2-2E5F-1F70-26D9-B5609CCABD21}" dt="2024-07-11T07:56:33.115" v="1" actId="14100"/>
        <pc:sldMkLst>
          <pc:docMk/>
          <pc:sldMk cId="2014590379" sldId="287"/>
        </pc:sldMkLst>
        <pc:picChg chg="add mod">
          <ac:chgData name="Noémie SAUVAGE" userId="S::noemie.sauvage@etu.minesparis.psl.eu::7e5f9b89-1128-40bd-b637-c7b1d469b167" providerId="AD" clId="Web-{30549EB2-2E5F-1F70-26D9-B5609CCABD21}" dt="2024-07-11T07:56:33.115" v="1" actId="14100"/>
          <ac:picMkLst>
            <pc:docMk/>
            <pc:sldMk cId="2014590379" sldId="287"/>
            <ac:picMk id="4" creationId="{A5EE386E-2999-8CA6-0D47-1147B9E90F53}"/>
          </ac:picMkLst>
        </pc:picChg>
      </pc:sldChg>
      <pc:sldChg chg="addSp modSp">
        <pc:chgData name="Noémie SAUVAGE" userId="S::noemie.sauvage@etu.minesparis.psl.eu::7e5f9b89-1128-40bd-b637-c7b1d469b167" providerId="AD" clId="Web-{30549EB2-2E5F-1F70-26D9-B5609CCABD21}" dt="2024-07-11T07:57:23.381" v="23" actId="1076"/>
        <pc:sldMkLst>
          <pc:docMk/>
          <pc:sldMk cId="1319343715" sldId="289"/>
        </pc:sldMkLst>
        <pc:picChg chg="add mod">
          <ac:chgData name="Noémie SAUVAGE" userId="S::noemie.sauvage@etu.minesparis.psl.eu::7e5f9b89-1128-40bd-b637-c7b1d469b167" providerId="AD" clId="Web-{30549EB2-2E5F-1F70-26D9-B5609CCABD21}" dt="2024-07-11T07:57:23.381" v="23" actId="1076"/>
          <ac:picMkLst>
            <pc:docMk/>
            <pc:sldMk cId="1319343715" sldId="289"/>
            <ac:picMk id="2" creationId="{4E513666-7120-C4C9-22A4-344276C023BA}"/>
          </ac:picMkLst>
        </pc:picChg>
      </pc:sldChg>
      <pc:sldChg chg="addSp modSp">
        <pc:chgData name="Noémie SAUVAGE" userId="S::noemie.sauvage@etu.minesparis.psl.eu::7e5f9b89-1128-40bd-b637-c7b1d469b167" providerId="AD" clId="Web-{30549EB2-2E5F-1F70-26D9-B5609CCABD21}" dt="2024-07-11T07:57:37.444" v="26" actId="1076"/>
        <pc:sldMkLst>
          <pc:docMk/>
          <pc:sldMk cId="2825543655" sldId="291"/>
        </pc:sldMkLst>
        <pc:picChg chg="add mod">
          <ac:chgData name="Noémie SAUVAGE" userId="S::noemie.sauvage@etu.minesparis.psl.eu::7e5f9b89-1128-40bd-b637-c7b1d469b167" providerId="AD" clId="Web-{30549EB2-2E5F-1F70-26D9-B5609CCABD21}" dt="2024-07-11T07:57:37.444" v="26" actId="1076"/>
          <ac:picMkLst>
            <pc:docMk/>
            <pc:sldMk cId="2825543655" sldId="291"/>
            <ac:picMk id="4" creationId="{E02B1187-73C1-FD5F-8782-D2DBA340B9B1}"/>
          </ac:picMkLst>
        </pc:picChg>
      </pc:sldChg>
      <pc:sldChg chg="modSp">
        <pc:chgData name="Noémie SAUVAGE" userId="S::noemie.sauvage@etu.minesparis.psl.eu::7e5f9b89-1128-40bd-b637-c7b1d469b167" providerId="AD" clId="Web-{30549EB2-2E5F-1F70-26D9-B5609CCABD21}" dt="2024-07-11T08:07:52.435" v="36" actId="1076"/>
        <pc:sldMkLst>
          <pc:docMk/>
          <pc:sldMk cId="1394543197" sldId="293"/>
        </pc:sldMkLst>
        <pc:picChg chg="mod">
          <ac:chgData name="Noémie SAUVAGE" userId="S::noemie.sauvage@etu.minesparis.psl.eu::7e5f9b89-1128-40bd-b637-c7b1d469b167" providerId="AD" clId="Web-{30549EB2-2E5F-1F70-26D9-B5609CCABD21}" dt="2024-07-11T08:07:52.435" v="36" actId="1076"/>
          <ac:picMkLst>
            <pc:docMk/>
            <pc:sldMk cId="1394543197" sldId="293"/>
            <ac:picMk id="3" creationId="{16190731-4F50-1516-7582-DFBBC5B9B4B3}"/>
          </ac:picMkLst>
        </pc:picChg>
      </pc:sldChg>
      <pc:sldChg chg="addSp delSp modSp add replId">
        <pc:chgData name="Noémie SAUVAGE" userId="S::noemie.sauvage@etu.minesparis.psl.eu::7e5f9b89-1128-40bd-b637-c7b1d469b167" providerId="AD" clId="Web-{30549EB2-2E5F-1F70-26D9-B5609CCABD21}" dt="2024-07-11T07:57:10.521" v="20" actId="14100"/>
        <pc:sldMkLst>
          <pc:docMk/>
          <pc:sldMk cId="1111328012" sldId="297"/>
        </pc:sldMkLst>
        <pc:spChg chg="mod">
          <ac:chgData name="Noémie SAUVAGE" userId="S::noemie.sauvage@etu.minesparis.psl.eu::7e5f9b89-1128-40bd-b637-c7b1d469b167" providerId="AD" clId="Web-{30549EB2-2E5F-1F70-26D9-B5609CCABD21}" dt="2024-07-11T07:57:10.521" v="20" actId="14100"/>
          <ac:spMkLst>
            <pc:docMk/>
            <pc:sldMk cId="1111328012" sldId="297"/>
            <ac:spMk id="2" creationId="{64EBE151-1A53-868D-B5ED-14AFDDEE79DB}"/>
          </ac:spMkLst>
        </pc:spChg>
        <pc:picChg chg="del">
          <ac:chgData name="Noémie SAUVAGE" userId="S::noemie.sauvage@etu.minesparis.psl.eu::7e5f9b89-1128-40bd-b637-c7b1d469b167" providerId="AD" clId="Web-{30549EB2-2E5F-1F70-26D9-B5609CCABD21}" dt="2024-07-11T07:56:38.771" v="3"/>
          <ac:picMkLst>
            <pc:docMk/>
            <pc:sldMk cId="1111328012" sldId="297"/>
            <ac:picMk id="4" creationId="{A5EE386E-2999-8CA6-0D47-1147B9E90F53}"/>
          </ac:picMkLst>
        </pc:picChg>
        <pc:picChg chg="add mod">
          <ac:chgData name="Noémie SAUVAGE" userId="S::noemie.sauvage@etu.minesparis.psl.eu::7e5f9b89-1128-40bd-b637-c7b1d469b167" providerId="AD" clId="Web-{30549EB2-2E5F-1F70-26D9-B5609CCABD21}" dt="2024-07-11T07:56:55.443" v="10" actId="1076"/>
          <ac:picMkLst>
            <pc:docMk/>
            <pc:sldMk cId="1111328012" sldId="297"/>
            <ac:picMk id="7" creationId="{4B1B4A64-B5E5-28CF-61A4-953F467A6264}"/>
          </ac:picMkLst>
        </pc:picChg>
      </pc:sldChg>
    </pc:docChg>
  </pc:docChgLst>
  <pc:docChgLst>
    <pc:chgData name="Antoine FONDEUR" userId="S::antoine.fondeur@etu.minesparis.psl.eu::6203f1ed-af3e-4b2e-a6ea-f95f8d9b31e3" providerId="AD" clId="Web-{A3AB49AB-382C-0BE0-36AA-E803E5BC4CB4}"/>
    <pc:docChg chg="addSld delSld modSld">
      <pc:chgData name="Antoine FONDEUR" userId="S::antoine.fondeur@etu.minesparis.psl.eu::6203f1ed-af3e-4b2e-a6ea-f95f8d9b31e3" providerId="AD" clId="Web-{A3AB49AB-382C-0BE0-36AA-E803E5BC4CB4}" dt="2024-07-10T22:45:17.848" v="2938" actId="1076"/>
      <pc:docMkLst>
        <pc:docMk/>
      </pc:docMkLst>
      <pc:sldChg chg="addSp delSp">
        <pc:chgData name="Antoine FONDEUR" userId="S::antoine.fondeur@etu.minesparis.psl.eu::6203f1ed-af3e-4b2e-a6ea-f95f8d9b31e3" providerId="AD" clId="Web-{A3AB49AB-382C-0BE0-36AA-E803E5BC4CB4}" dt="2024-07-10T15:06:20.744" v="235"/>
        <pc:sldMkLst>
          <pc:docMk/>
          <pc:sldMk cId="414367797" sldId="256"/>
        </pc:sldMkLst>
        <pc:spChg chg="add del">
          <ac:chgData name="Antoine FONDEUR" userId="S::antoine.fondeur@etu.minesparis.psl.eu::6203f1ed-af3e-4b2e-a6ea-f95f8d9b31e3" providerId="AD" clId="Web-{A3AB49AB-382C-0BE0-36AA-E803E5BC4CB4}" dt="2024-07-10T15:06:20.744" v="235"/>
          <ac:spMkLst>
            <pc:docMk/>
            <pc:sldMk cId="414367797" sldId="256"/>
            <ac:spMk id="6" creationId="{17352D3D-AF1A-3409-7B66-5985F43EB227}"/>
          </ac:spMkLst>
        </pc:spChg>
      </pc:sldChg>
      <pc:sldChg chg="modSp">
        <pc:chgData name="Antoine FONDEUR" userId="S::antoine.fondeur@etu.minesparis.psl.eu::6203f1ed-af3e-4b2e-a6ea-f95f8d9b31e3" providerId="AD" clId="Web-{A3AB49AB-382C-0BE0-36AA-E803E5BC4CB4}" dt="2024-07-10T14:55:19.302" v="59" actId="20577"/>
        <pc:sldMkLst>
          <pc:docMk/>
          <pc:sldMk cId="3632316236" sldId="258"/>
        </pc:sldMkLst>
        <pc:spChg chg="mod">
          <ac:chgData name="Antoine FONDEUR" userId="S::antoine.fondeur@etu.minesparis.psl.eu::6203f1ed-af3e-4b2e-a6ea-f95f8d9b31e3" providerId="AD" clId="Web-{A3AB49AB-382C-0BE0-36AA-E803E5BC4CB4}" dt="2024-07-10T14:55:19.302" v="59" actId="20577"/>
          <ac:spMkLst>
            <pc:docMk/>
            <pc:sldMk cId="3632316236" sldId="258"/>
            <ac:spMk id="3" creationId="{D9456560-A4FC-3EFD-A056-DB3C1B3EC0A9}"/>
          </ac:spMkLst>
        </pc:spChg>
      </pc:sldChg>
      <pc:sldChg chg="addSp delSp modSp">
        <pc:chgData name="Antoine FONDEUR" userId="S::antoine.fondeur@etu.minesparis.psl.eu::6203f1ed-af3e-4b2e-a6ea-f95f8d9b31e3" providerId="AD" clId="Web-{A3AB49AB-382C-0BE0-36AA-E803E5BC4CB4}" dt="2024-07-10T15:06:13.415" v="230" actId="1076"/>
        <pc:sldMkLst>
          <pc:docMk/>
          <pc:sldMk cId="4217250977" sldId="259"/>
        </pc:sldMkLst>
        <pc:spChg chg="add mod">
          <ac:chgData name="Antoine FONDEUR" userId="S::antoine.fondeur@etu.minesparis.psl.eu::6203f1ed-af3e-4b2e-a6ea-f95f8d9b31e3" providerId="AD" clId="Web-{A3AB49AB-382C-0BE0-36AA-E803E5BC4CB4}" dt="2024-07-10T15:06:13.415" v="230" actId="1076"/>
          <ac:spMkLst>
            <pc:docMk/>
            <pc:sldMk cId="4217250977" sldId="259"/>
            <ac:spMk id="4" creationId="{646D5177-AA33-C884-FA8D-E3226518698C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01:24.556" v="116"/>
          <ac:spMkLst>
            <pc:docMk/>
            <pc:sldMk cId="4217250977" sldId="259"/>
            <ac:spMk id="5" creationId="{95FD97F8-313E-8974-46C8-2A103FC429BA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01:24.556" v="115"/>
          <ac:spMkLst>
            <pc:docMk/>
            <pc:sldMk cId="4217250977" sldId="259"/>
            <ac:spMk id="6" creationId="{B7ACD3FC-C8FA-75F5-1C46-EFB87CC8BB8C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01:24.556" v="114"/>
          <ac:spMkLst>
            <pc:docMk/>
            <pc:sldMk cId="4217250977" sldId="259"/>
            <ac:spMk id="7" creationId="{6D7EBBCF-A243-E0C5-AF02-719D9E7B4F91}"/>
          </ac:spMkLst>
        </pc:spChg>
      </pc:sldChg>
      <pc:sldChg chg="addSp delSp modSp">
        <pc:chgData name="Antoine FONDEUR" userId="S::antoine.fondeur@etu.minesparis.psl.eu::6203f1ed-af3e-4b2e-a6ea-f95f8d9b31e3" providerId="AD" clId="Web-{A3AB49AB-382C-0BE0-36AA-E803E5BC4CB4}" dt="2024-07-10T15:06:16.712" v="232"/>
        <pc:sldMkLst>
          <pc:docMk/>
          <pc:sldMk cId="3507517756" sldId="260"/>
        </pc:sldMkLst>
        <pc:spChg chg="add del mod">
          <ac:chgData name="Antoine FONDEUR" userId="S::antoine.fondeur@etu.minesparis.psl.eu::6203f1ed-af3e-4b2e-a6ea-f95f8d9b31e3" providerId="AD" clId="Web-{A3AB49AB-382C-0BE0-36AA-E803E5BC4CB4}" dt="2024-07-10T15:06:14.962" v="231"/>
          <ac:spMkLst>
            <pc:docMk/>
            <pc:sldMk cId="3507517756" sldId="260"/>
            <ac:spMk id="5" creationId="{3F332D41-B1E7-C80C-C069-050CD5F20727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5:03:24.516" v="154"/>
          <ac:spMkLst>
            <pc:docMk/>
            <pc:sldMk cId="3507517756" sldId="260"/>
            <ac:spMk id="8" creationId="{988AC9C0-1CC5-4E42-C8B8-DC3E5B246B65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5:03:24.781" v="155"/>
          <ac:spMkLst>
            <pc:docMk/>
            <pc:sldMk cId="3507517756" sldId="260"/>
            <ac:spMk id="10" creationId="{5D9F79DE-3C77-61D7-DF18-E275922345DC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5:03:25.047" v="156"/>
          <ac:spMkLst>
            <pc:docMk/>
            <pc:sldMk cId="3507517756" sldId="260"/>
            <ac:spMk id="12" creationId="{0A59F5B8-9B15-A49D-F765-62179B80B8E1}"/>
          </ac:spMkLst>
        </pc:spChg>
        <pc:spChg chg="add">
          <ac:chgData name="Antoine FONDEUR" userId="S::antoine.fondeur@etu.minesparis.psl.eu::6203f1ed-af3e-4b2e-a6ea-f95f8d9b31e3" providerId="AD" clId="Web-{A3AB49AB-382C-0BE0-36AA-E803E5BC4CB4}" dt="2024-07-10T15:06:16.712" v="232"/>
          <ac:spMkLst>
            <pc:docMk/>
            <pc:sldMk cId="3507517756" sldId="260"/>
            <ac:spMk id="14" creationId="{2FAC244A-96C2-2286-284E-ECBF6DD5C0C9}"/>
          </ac:spMkLst>
        </pc:spChg>
      </pc:sldChg>
      <pc:sldChg chg="addSp delSp modSp">
        <pc:chgData name="Antoine FONDEUR" userId="S::antoine.fondeur@etu.minesparis.psl.eu::6203f1ed-af3e-4b2e-a6ea-f95f8d9b31e3" providerId="AD" clId="Web-{A3AB49AB-382C-0BE0-36AA-E803E5BC4CB4}" dt="2024-07-10T18:15:03.027" v="2550" actId="20577"/>
        <pc:sldMkLst>
          <pc:docMk/>
          <pc:sldMk cId="2543998630" sldId="261"/>
        </pc:sldMkLst>
        <pc:spChg chg="mod">
          <ac:chgData name="Antoine FONDEUR" userId="S::antoine.fondeur@etu.minesparis.psl.eu::6203f1ed-af3e-4b2e-a6ea-f95f8d9b31e3" providerId="AD" clId="Web-{A3AB49AB-382C-0BE0-36AA-E803E5BC4CB4}" dt="2024-07-10T15:08:31.266" v="278" actId="1076"/>
          <ac:spMkLst>
            <pc:docMk/>
            <pc:sldMk cId="2543998630" sldId="261"/>
            <ac:spMk id="2" creationId="{13565FAB-3673-FC41-03E6-7177098F3915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5:03:30.031" v="159"/>
          <ac:spMkLst>
            <pc:docMk/>
            <pc:sldMk cId="2543998630" sldId="261"/>
            <ac:spMk id="3" creationId="{85B21968-AB78-F221-897A-839AFB833890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06:56.074" v="244"/>
          <ac:spMkLst>
            <pc:docMk/>
            <pc:sldMk cId="2543998630" sldId="261"/>
            <ac:spMk id="4" creationId="{646D5177-AA33-C884-FA8D-E3226518698C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06:56.074" v="243"/>
          <ac:spMkLst>
            <pc:docMk/>
            <pc:sldMk cId="2543998630" sldId="261"/>
            <ac:spMk id="5" creationId="{95FD97F8-313E-8974-46C8-2A103FC429BA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5:07:13.700" v="252" actId="1076"/>
          <ac:spMkLst>
            <pc:docMk/>
            <pc:sldMk cId="2543998630" sldId="261"/>
            <ac:spMk id="6" creationId="{B7ACD3FC-C8FA-75F5-1C46-EFB87CC8BB8C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07:15.387" v="253"/>
          <ac:spMkLst>
            <pc:docMk/>
            <pc:sldMk cId="2543998630" sldId="261"/>
            <ac:spMk id="7" creationId="{6D7EBBCF-A243-E0C5-AF02-719D9E7B4F91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5:07:09.059" v="250" actId="20577"/>
          <ac:spMkLst>
            <pc:docMk/>
            <pc:sldMk cId="2543998630" sldId="261"/>
            <ac:spMk id="9" creationId="{C29F3FE7-4191-40FB-B63E-4EC73567B9F1}"/>
          </ac:spMkLst>
        </pc:spChg>
        <pc:spChg chg="add">
          <ac:chgData name="Antoine FONDEUR" userId="S::antoine.fondeur@etu.minesparis.psl.eu::6203f1ed-af3e-4b2e-a6ea-f95f8d9b31e3" providerId="AD" clId="Web-{A3AB49AB-382C-0BE0-36AA-E803E5BC4CB4}" dt="2024-07-10T15:06:56.339" v="246"/>
          <ac:spMkLst>
            <pc:docMk/>
            <pc:sldMk cId="2543998630" sldId="261"/>
            <ac:spMk id="11" creationId="{7CB4828F-83A1-ABD6-8E03-ED084E2778B5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5:30:06.116" v="280"/>
          <ac:spMkLst>
            <pc:docMk/>
            <pc:sldMk cId="2543998630" sldId="261"/>
            <ac:spMk id="12" creationId="{8C84827F-2777-6EAC-A97B-2C5451E30286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30:26.554" v="288"/>
          <ac:spMkLst>
            <pc:docMk/>
            <pc:sldMk cId="2543998630" sldId="261"/>
            <ac:spMk id="13" creationId="{5EBB5B89-E9C2-642D-F105-F2D45E5008CB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30:44.977" v="303"/>
          <ac:spMkLst>
            <pc:docMk/>
            <pc:sldMk cId="2543998630" sldId="261"/>
            <ac:spMk id="15" creationId="{8C63EFE5-D18E-CD68-7FC8-AF68B74EA94B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30:59.994" v="304"/>
          <ac:spMkLst>
            <pc:docMk/>
            <pc:sldMk cId="2543998630" sldId="261"/>
            <ac:spMk id="17" creationId="{60BC76D9-FF45-C7F7-325E-DBF3175AB7F2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8:15:03.027" v="2550" actId="20577"/>
          <ac:spMkLst>
            <pc:docMk/>
            <pc:sldMk cId="2543998630" sldId="261"/>
            <ac:spMk id="18" creationId="{1A7C9287-898C-EDB7-ACBA-86DCA7C916C6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36:42.918" v="429"/>
          <ac:spMkLst>
            <pc:docMk/>
            <pc:sldMk cId="2543998630" sldId="261"/>
            <ac:spMk id="19" creationId="{95374D23-B611-BE16-4C96-88AFC6EB76B8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40:53.931" v="463"/>
          <ac:spMkLst>
            <pc:docMk/>
            <pc:sldMk cId="2543998630" sldId="261"/>
            <ac:spMk id="21" creationId="{98F8E6BB-EEA8-043B-5B07-39EFBD4ECA0F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5:46:03.666" v="481" actId="14100"/>
          <ac:spMkLst>
            <pc:docMk/>
            <pc:sldMk cId="2543998630" sldId="261"/>
            <ac:spMk id="22" creationId="{C9F77502-8680-AE49-432B-4021087C2DD4}"/>
          </ac:spMkLst>
        </pc:spChg>
        <pc:picChg chg="add del mod modCrop">
          <ac:chgData name="Antoine FONDEUR" userId="S::antoine.fondeur@etu.minesparis.psl.eu::6203f1ed-af3e-4b2e-a6ea-f95f8d9b31e3" providerId="AD" clId="Web-{A3AB49AB-382C-0BE0-36AA-E803E5BC4CB4}" dt="2024-07-10T15:45:00.132" v="467"/>
          <ac:picMkLst>
            <pc:docMk/>
            <pc:sldMk cId="2543998630" sldId="261"/>
            <ac:picMk id="20" creationId="{17B3805E-4E5C-A786-7B6D-65C26E670145}"/>
          </ac:picMkLst>
        </pc:picChg>
        <pc:picChg chg="add mod modCrop">
          <ac:chgData name="Antoine FONDEUR" userId="S::antoine.fondeur@etu.minesparis.psl.eu::6203f1ed-af3e-4b2e-a6ea-f95f8d9b31e3" providerId="AD" clId="Web-{A3AB49AB-382C-0BE0-36AA-E803E5BC4CB4}" dt="2024-07-10T15:45:51.947" v="480" actId="1076"/>
          <ac:picMkLst>
            <pc:docMk/>
            <pc:sldMk cId="2543998630" sldId="261"/>
            <ac:picMk id="23" creationId="{AFB7FF91-40DA-B7A1-DB38-D1477D783846}"/>
          </ac:picMkLst>
        </pc:picChg>
      </pc:sldChg>
      <pc:sldChg chg="addSp delSp modSp">
        <pc:chgData name="Antoine FONDEUR" userId="S::antoine.fondeur@etu.minesparis.psl.eu::6203f1ed-af3e-4b2e-a6ea-f95f8d9b31e3" providerId="AD" clId="Web-{A3AB49AB-382C-0BE0-36AA-E803E5BC4CB4}" dt="2024-07-10T16:46:39.109" v="916" actId="1076"/>
        <pc:sldMkLst>
          <pc:docMk/>
          <pc:sldMk cId="107744901" sldId="262"/>
        </pc:sldMkLst>
        <pc:spChg chg="mod">
          <ac:chgData name="Antoine FONDEUR" userId="S::antoine.fondeur@etu.minesparis.psl.eu::6203f1ed-af3e-4b2e-a6ea-f95f8d9b31e3" providerId="AD" clId="Web-{A3AB49AB-382C-0BE0-36AA-E803E5BC4CB4}" dt="2024-07-10T16:00:02.382" v="524" actId="1076"/>
          <ac:spMkLst>
            <pc:docMk/>
            <pc:sldMk cId="107744901" sldId="262"/>
            <ac:spMk id="2" creationId="{1719330C-FCAC-8B50-1496-DD997FB94E7D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5:55:35.806" v="482"/>
          <ac:spMkLst>
            <pc:docMk/>
            <pc:sldMk cId="107744901" sldId="262"/>
            <ac:spMk id="3" creationId="{1F65698C-4467-72B7-2F78-FF11202E62DC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6:46:28.452" v="911"/>
          <ac:spMkLst>
            <pc:docMk/>
            <pc:sldMk cId="107744901" sldId="262"/>
            <ac:spMk id="5" creationId="{6670EFE9-812D-E52E-8305-DA086F787760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6:46:28.452" v="910"/>
          <ac:spMkLst>
            <pc:docMk/>
            <pc:sldMk cId="107744901" sldId="262"/>
            <ac:spMk id="7" creationId="{F7954B48-B41C-B8D5-140A-3CE3E54B1FA8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6:46:28.452" v="909"/>
          <ac:spMkLst>
            <pc:docMk/>
            <pc:sldMk cId="107744901" sldId="262"/>
            <ac:spMk id="9" creationId="{1E614C3A-1390-CB66-88DD-75539BE1A9FE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59:55.710" v="522"/>
          <ac:spMkLst>
            <pc:docMk/>
            <pc:sldMk cId="107744901" sldId="262"/>
            <ac:spMk id="11" creationId="{E7583B50-13BF-8439-A256-242EF4932CD2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59:54.835" v="521"/>
          <ac:spMkLst>
            <pc:docMk/>
            <pc:sldMk cId="107744901" sldId="262"/>
            <ac:spMk id="12" creationId="{E2EA2C4C-B469-D517-2793-72B05F1EA26F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6:46:39.109" v="916" actId="1076"/>
          <ac:spMkLst>
            <pc:docMk/>
            <pc:sldMk cId="107744901" sldId="262"/>
            <ac:spMk id="13" creationId="{97AF6DD3-2861-41B2-46AE-5E5A37F21B4C}"/>
          </ac:spMkLst>
        </pc:spChg>
        <pc:picChg chg="add mod">
          <ac:chgData name="Antoine FONDEUR" userId="S::antoine.fondeur@etu.minesparis.psl.eu::6203f1ed-af3e-4b2e-a6ea-f95f8d9b31e3" providerId="AD" clId="Web-{A3AB49AB-382C-0BE0-36AA-E803E5BC4CB4}" dt="2024-07-10T16:46:36.140" v="915" actId="1076"/>
          <ac:picMkLst>
            <pc:docMk/>
            <pc:sldMk cId="107744901" sldId="262"/>
            <ac:picMk id="10" creationId="{37DC23B1-1B06-2352-F6AB-682F8A267F4F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6:46:30.233" v="912" actId="1076"/>
          <ac:picMkLst>
            <pc:docMk/>
            <pc:sldMk cId="107744901" sldId="262"/>
            <ac:picMk id="14" creationId="{FAF21611-356F-DA23-0ED8-F46FADE6F6AC}"/>
          </ac:picMkLst>
        </pc:picChg>
      </pc:sldChg>
      <pc:sldChg chg="addSp delSp modSp">
        <pc:chgData name="Antoine FONDEUR" userId="S::antoine.fondeur@etu.minesparis.psl.eu::6203f1ed-af3e-4b2e-a6ea-f95f8d9b31e3" providerId="AD" clId="Web-{A3AB49AB-382C-0BE0-36AA-E803E5BC4CB4}" dt="2024-07-10T17:21:56.626" v="1760" actId="20577"/>
        <pc:sldMkLst>
          <pc:docMk/>
          <pc:sldMk cId="3996584323" sldId="263"/>
        </pc:sldMkLst>
        <pc:spChg chg="del">
          <ac:chgData name="Antoine FONDEUR" userId="S::antoine.fondeur@etu.minesparis.psl.eu::6203f1ed-af3e-4b2e-a6ea-f95f8d9b31e3" providerId="AD" clId="Web-{A3AB49AB-382C-0BE0-36AA-E803E5BC4CB4}" dt="2024-07-10T16:07:19.405" v="682"/>
          <ac:spMkLst>
            <pc:docMk/>
            <pc:sldMk cId="3996584323" sldId="263"/>
            <ac:spMk id="2" creationId="{44796C1B-92F5-D161-9BC4-86ACD1415E87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6:06:44.591" v="680"/>
          <ac:spMkLst>
            <pc:docMk/>
            <pc:sldMk cId="3996584323" sldId="263"/>
            <ac:spMk id="3" creationId="{A8B1A330-4DE0-B5D1-ECD1-4DD7C63B9419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6:35:48.621" v="877"/>
          <ac:spMkLst>
            <pc:docMk/>
            <pc:sldMk cId="3996584323" sldId="263"/>
            <ac:spMk id="5" creationId="{152C5608-0DF8-957D-795B-C122E58C8A79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6:35:48.621" v="876"/>
          <ac:spMkLst>
            <pc:docMk/>
            <pc:sldMk cId="3996584323" sldId="263"/>
            <ac:spMk id="7" creationId="{FF1A47F6-1735-0EAF-9F92-7E68944B4B9E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6:35:48.621" v="875"/>
          <ac:spMkLst>
            <pc:docMk/>
            <pc:sldMk cId="3996584323" sldId="263"/>
            <ac:spMk id="9" creationId="{2C1E4297-720E-021A-FC74-85838599BB11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6:07:43.829" v="694" actId="20577"/>
          <ac:spMkLst>
            <pc:docMk/>
            <pc:sldMk cId="3996584323" sldId="263"/>
            <ac:spMk id="11" creationId="{79AADFA2-0CAE-E88D-DBEE-36FD88E357DB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6:37:13.157" v="897" actId="20577"/>
          <ac:spMkLst>
            <pc:docMk/>
            <pc:sldMk cId="3996584323" sldId="263"/>
            <ac:spMk id="13" creationId="{D39036D2-FF75-4340-5DA4-068FF08B5674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6:37:29.049" v="903" actId="1076"/>
          <ac:spMkLst>
            <pc:docMk/>
            <pc:sldMk cId="3996584323" sldId="263"/>
            <ac:spMk id="14" creationId="{1DEA388B-0F2A-970A-8154-167564C4E549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6:27:51.518" v="825"/>
          <ac:spMkLst>
            <pc:docMk/>
            <pc:sldMk cId="3996584323" sldId="263"/>
            <ac:spMk id="15" creationId="{D33E99D3-F5E6-D54E-6CC6-8E341FAF2F59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6:35:54.653" v="879" actId="1076"/>
          <ac:spMkLst>
            <pc:docMk/>
            <pc:sldMk cId="3996584323" sldId="263"/>
            <ac:spMk id="16" creationId="{32D47662-EB26-DDF1-4F2D-352A9C273D1D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6:35:54.669" v="880" actId="1076"/>
          <ac:spMkLst>
            <pc:docMk/>
            <pc:sldMk cId="3996584323" sldId="263"/>
            <ac:spMk id="17" creationId="{DE35990A-49EC-1086-2D4B-26E4D0A4115C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6:35:54.669" v="881" actId="1076"/>
          <ac:spMkLst>
            <pc:docMk/>
            <pc:sldMk cId="3996584323" sldId="263"/>
            <ac:spMk id="18" creationId="{F1D525C4-709E-02BD-7C77-45D115B2FA61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6:35:54.685" v="882" actId="1076"/>
          <ac:spMkLst>
            <pc:docMk/>
            <pc:sldMk cId="3996584323" sldId="263"/>
            <ac:spMk id="19" creationId="{9A21E5F3-B027-0329-D4FF-4E95D4011E30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6:35:54.685" v="883" actId="1076"/>
          <ac:spMkLst>
            <pc:docMk/>
            <pc:sldMk cId="3996584323" sldId="263"/>
            <ac:spMk id="20" creationId="{68EF3A2B-0683-3A2F-C583-BF71AD414E3A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6:37:44.831" v="908" actId="1076"/>
          <ac:spMkLst>
            <pc:docMk/>
            <pc:sldMk cId="3996584323" sldId="263"/>
            <ac:spMk id="28" creationId="{FFE1262F-C26F-5E00-D308-D329A832B984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21:56.626" v="1760" actId="20577"/>
          <ac:spMkLst>
            <pc:docMk/>
            <pc:sldMk cId="3996584323" sldId="263"/>
            <ac:spMk id="29" creationId="{3DABDEE0-125F-04E0-DF81-DE03BC40E3CD}"/>
          </ac:spMkLst>
        </pc:spChg>
        <pc:picChg chg="add mod">
          <ac:chgData name="Antoine FONDEUR" userId="S::antoine.fondeur@etu.minesparis.psl.eu::6203f1ed-af3e-4b2e-a6ea-f95f8d9b31e3" providerId="AD" clId="Web-{A3AB49AB-382C-0BE0-36AA-E803E5BC4CB4}" dt="2024-07-10T16:37:22.049" v="901" actId="1076"/>
          <ac:picMkLst>
            <pc:docMk/>
            <pc:sldMk cId="3996584323" sldId="263"/>
            <ac:picMk id="25" creationId="{825CD8B1-0E97-9E52-F6A8-0532BD9BEEA2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6:37:25.595" v="902" actId="14100"/>
          <ac:picMkLst>
            <pc:docMk/>
            <pc:sldMk cId="3996584323" sldId="263"/>
            <ac:picMk id="26" creationId="{EF21FF25-7748-B7CC-B943-59CD682E1C85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6:37:34.143" v="906" actId="1076"/>
          <ac:picMkLst>
            <pc:docMk/>
            <pc:sldMk cId="3996584323" sldId="263"/>
            <ac:picMk id="27" creationId="{C70AEFBD-114C-29AF-9A47-795338DA9E3B}"/>
          </ac:picMkLst>
        </pc:picChg>
        <pc:cxnChg chg="add mod">
          <ac:chgData name="Antoine FONDEUR" userId="S::antoine.fondeur@etu.minesparis.psl.eu::6203f1ed-af3e-4b2e-a6ea-f95f8d9b31e3" providerId="AD" clId="Web-{A3AB49AB-382C-0BE0-36AA-E803E5BC4CB4}" dt="2024-07-10T16:35:54.700" v="884" actId="1076"/>
          <ac:cxnSpMkLst>
            <pc:docMk/>
            <pc:sldMk cId="3996584323" sldId="263"/>
            <ac:cxnSpMk id="21" creationId="{8622C0BB-D82A-1E97-6DEC-327FFF9F20BF}"/>
          </ac:cxnSpMkLst>
        </pc:cxnChg>
        <pc:cxnChg chg="add del mod">
          <ac:chgData name="Antoine FONDEUR" userId="S::antoine.fondeur@etu.minesparis.psl.eu::6203f1ed-af3e-4b2e-a6ea-f95f8d9b31e3" providerId="AD" clId="Web-{A3AB49AB-382C-0BE0-36AA-E803E5BC4CB4}" dt="2024-07-10T16:35:15.979" v="843"/>
          <ac:cxnSpMkLst>
            <pc:docMk/>
            <pc:sldMk cId="3996584323" sldId="263"/>
            <ac:cxnSpMk id="22" creationId="{285762C4-7186-4ABF-92D9-196BEA40C22B}"/>
          </ac:cxnSpMkLst>
        </pc:cxnChg>
        <pc:cxnChg chg="add del mod">
          <ac:chgData name="Antoine FONDEUR" userId="S::antoine.fondeur@etu.minesparis.psl.eu::6203f1ed-af3e-4b2e-a6ea-f95f8d9b31e3" providerId="AD" clId="Web-{A3AB49AB-382C-0BE0-36AA-E803E5BC4CB4}" dt="2024-07-10T16:35:16.807" v="844"/>
          <ac:cxnSpMkLst>
            <pc:docMk/>
            <pc:sldMk cId="3996584323" sldId="263"/>
            <ac:cxnSpMk id="23" creationId="{60310F6C-D52D-A437-D3B7-8C3AAF7FC05A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6:35:54.700" v="885" actId="1076"/>
          <ac:cxnSpMkLst>
            <pc:docMk/>
            <pc:sldMk cId="3996584323" sldId="263"/>
            <ac:cxnSpMk id="24" creationId="{DE4505AA-F13A-862A-0A2B-596B9218D544}"/>
          </ac:cxnSpMkLst>
        </pc:cxnChg>
      </pc:sldChg>
      <pc:sldChg chg="addSp delSp modSp">
        <pc:chgData name="Antoine FONDEUR" userId="S::antoine.fondeur@etu.minesparis.psl.eu::6203f1ed-af3e-4b2e-a6ea-f95f8d9b31e3" providerId="AD" clId="Web-{A3AB49AB-382C-0BE0-36AA-E803E5BC4CB4}" dt="2024-07-10T15:07:56.655" v="273" actId="1076"/>
        <pc:sldMkLst>
          <pc:docMk/>
          <pc:sldMk cId="2374716514" sldId="264"/>
        </pc:sldMkLst>
        <pc:spChg chg="mod">
          <ac:chgData name="Antoine FONDEUR" userId="S::antoine.fondeur@etu.minesparis.psl.eu::6203f1ed-af3e-4b2e-a6ea-f95f8d9b31e3" providerId="AD" clId="Web-{A3AB49AB-382C-0BE0-36AA-E803E5BC4CB4}" dt="2024-07-10T15:04:57.005" v="186" actId="1076"/>
          <ac:spMkLst>
            <pc:docMk/>
            <pc:sldMk cId="2374716514" sldId="264"/>
            <ac:spMk id="3" creationId="{DFFBB6AE-F150-9E28-1592-6FD28794BB34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5:07:23.106" v="262"/>
          <ac:spMkLst>
            <pc:docMk/>
            <pc:sldMk cId="2374716514" sldId="264"/>
            <ac:spMk id="6" creationId="{F2A3C2D1-C5DE-1875-0369-626DF28B0919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5:07:23.106" v="261"/>
          <ac:spMkLst>
            <pc:docMk/>
            <pc:sldMk cId="2374716514" sldId="264"/>
            <ac:spMk id="8" creationId="{7AC4DBE0-43F5-C49B-EBD1-682F0A3B38EA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07:23.106" v="260"/>
          <ac:spMkLst>
            <pc:docMk/>
            <pc:sldMk cId="2374716514" sldId="264"/>
            <ac:spMk id="10" creationId="{623018D6-6131-B6B0-CB8D-D0F6A617FD64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5:07:56.655" v="273" actId="1076"/>
          <ac:spMkLst>
            <pc:docMk/>
            <pc:sldMk cId="2374716514" sldId="264"/>
            <ac:spMk id="12" creationId="{D467A792-B2DA-55B7-D468-505A45CDC397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5:07:54.780" v="272" actId="1076"/>
          <ac:spMkLst>
            <pc:docMk/>
            <pc:sldMk cId="2374716514" sldId="264"/>
            <ac:spMk id="14" creationId="{41DC9847-337C-9736-5089-6388D5A89E14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5:07:52.186" v="271" actId="1076"/>
          <ac:spMkLst>
            <pc:docMk/>
            <pc:sldMk cId="2374716514" sldId="264"/>
            <ac:spMk id="16" creationId="{4BFC626C-8901-B54C-0BCD-87EA40B3DD5F}"/>
          </ac:spMkLst>
        </pc:spChg>
        <pc:spChg chg="add">
          <ac:chgData name="Antoine FONDEUR" userId="S::antoine.fondeur@etu.minesparis.psl.eu::6203f1ed-af3e-4b2e-a6ea-f95f8d9b31e3" providerId="AD" clId="Web-{A3AB49AB-382C-0BE0-36AA-E803E5BC4CB4}" dt="2024-07-10T15:07:23.434" v="265"/>
          <ac:spMkLst>
            <pc:docMk/>
            <pc:sldMk cId="2374716514" sldId="264"/>
            <ac:spMk id="18" creationId="{BD398736-00C9-ECE5-E806-0F5E2AD03F70}"/>
          </ac:spMkLst>
        </pc:spChg>
        <pc:picChg chg="mod">
          <ac:chgData name="Antoine FONDEUR" userId="S::antoine.fondeur@etu.minesparis.psl.eu::6203f1ed-af3e-4b2e-a6ea-f95f8d9b31e3" providerId="AD" clId="Web-{A3AB49AB-382C-0BE0-36AA-E803E5BC4CB4}" dt="2024-07-10T15:07:41.185" v="269" actId="14100"/>
          <ac:picMkLst>
            <pc:docMk/>
            <pc:sldMk cId="2374716514" sldId="264"/>
            <ac:picMk id="5" creationId="{AA4148F9-C921-E539-C988-218EE4A4C4A8}"/>
          </ac:picMkLst>
        </pc:picChg>
      </pc:sldChg>
      <pc:sldChg chg="addSp delSp modSp">
        <pc:chgData name="Antoine FONDEUR" userId="S::antoine.fondeur@etu.minesparis.psl.eu::6203f1ed-af3e-4b2e-a6ea-f95f8d9b31e3" providerId="AD" clId="Web-{A3AB49AB-382C-0BE0-36AA-E803E5BC4CB4}" dt="2024-07-10T15:06:46.120" v="242" actId="14100"/>
        <pc:sldMkLst>
          <pc:docMk/>
          <pc:sldMk cId="916184456" sldId="267"/>
        </pc:sldMkLst>
        <pc:spChg chg="mod">
          <ac:chgData name="Antoine FONDEUR" userId="S::antoine.fondeur@etu.minesparis.psl.eu::6203f1ed-af3e-4b2e-a6ea-f95f8d9b31e3" providerId="AD" clId="Web-{A3AB49AB-382C-0BE0-36AA-E803E5BC4CB4}" dt="2024-07-10T15:02:19.293" v="117" actId="1076"/>
          <ac:spMkLst>
            <pc:docMk/>
            <pc:sldMk cId="916184456" sldId="267"/>
            <ac:spMk id="3" creationId="{D14A3914-4A09-0A3F-A3A9-1CDE8173E875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5:06:19.087" v="233"/>
          <ac:spMkLst>
            <pc:docMk/>
            <pc:sldMk cId="916184456" sldId="267"/>
            <ac:spMk id="4" creationId="{646D5177-AA33-C884-FA8D-E3226518698C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5:06:46.120" v="242" actId="14100"/>
          <ac:spMkLst>
            <pc:docMk/>
            <pc:sldMk cId="916184456" sldId="267"/>
            <ac:spMk id="5" creationId="{95FD97F8-313E-8974-46C8-2A103FC429BA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5:03:26.984" v="157"/>
          <ac:spMkLst>
            <pc:docMk/>
            <pc:sldMk cId="916184456" sldId="267"/>
            <ac:spMk id="6" creationId="{B7ACD3FC-C8FA-75F5-1C46-EFB87CC8BB8C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5:03:27.203" v="158"/>
          <ac:spMkLst>
            <pc:docMk/>
            <pc:sldMk cId="916184456" sldId="267"/>
            <ac:spMk id="7" creationId="{6D7EBBCF-A243-E0C5-AF02-719D9E7B4F91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5:06:42.495" v="241" actId="20577"/>
          <ac:spMkLst>
            <pc:docMk/>
            <pc:sldMk cId="916184456" sldId="267"/>
            <ac:spMk id="9" creationId="{172FF102-FAE1-B902-664F-BE975E209896}"/>
          </ac:spMkLst>
        </pc:spChg>
      </pc:sldChg>
      <pc:sldChg chg="addSp delSp modSp add replId">
        <pc:chgData name="Antoine FONDEUR" userId="S::antoine.fondeur@etu.minesparis.psl.eu::6203f1ed-af3e-4b2e-a6ea-f95f8d9b31e3" providerId="AD" clId="Web-{A3AB49AB-382C-0BE0-36AA-E803E5BC4CB4}" dt="2024-07-10T18:05:24.076" v="2511" actId="20577"/>
        <pc:sldMkLst>
          <pc:docMk/>
          <pc:sldMk cId="2511402130" sldId="274"/>
        </pc:sldMkLst>
        <pc:spChg chg="add mod">
          <ac:chgData name="Antoine FONDEUR" userId="S::antoine.fondeur@etu.minesparis.psl.eu::6203f1ed-af3e-4b2e-a6ea-f95f8d9b31e3" providerId="AD" clId="Web-{A3AB49AB-382C-0BE0-36AA-E803E5BC4CB4}" dt="2024-07-10T18:01:21.813" v="2270" actId="1076"/>
          <ac:spMkLst>
            <pc:docMk/>
            <pc:sldMk cId="2511402130" sldId="274"/>
            <ac:spMk id="4" creationId="{DB11E7B8-417B-93EA-0D1C-4457AE6471B8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6:57:16.830" v="1037"/>
          <ac:spMkLst>
            <pc:docMk/>
            <pc:sldMk cId="2511402130" sldId="274"/>
            <ac:spMk id="5" creationId="{152C5608-0DF8-957D-795B-C122E58C8A79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6:57:16.830" v="1036"/>
          <ac:spMkLst>
            <pc:docMk/>
            <pc:sldMk cId="2511402130" sldId="274"/>
            <ac:spMk id="7" creationId="{FF1A47F6-1735-0EAF-9F92-7E68944B4B9E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6:57:16.830" v="1035"/>
          <ac:spMkLst>
            <pc:docMk/>
            <pc:sldMk cId="2511402130" sldId="274"/>
            <ac:spMk id="9" creationId="{2C1E4297-720E-021A-FC74-85838599BB11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8:04:01.884" v="2507" actId="1076"/>
          <ac:spMkLst>
            <pc:docMk/>
            <pc:sldMk cId="2511402130" sldId="274"/>
            <ac:spMk id="10" creationId="{EA59B820-4CFC-A086-DDBE-9287ECCB5E14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8:05:24.076" v="2511" actId="20577"/>
          <ac:spMkLst>
            <pc:docMk/>
            <pc:sldMk cId="2511402130" sldId="274"/>
            <ac:spMk id="12" creationId="{54EC8E65-465A-7C2E-9A8B-5F1E798378B4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6:11:06.652" v="753"/>
          <ac:spMkLst>
            <pc:docMk/>
            <pc:sldMk cId="2511402130" sldId="274"/>
            <ac:spMk id="13" creationId="{D39036D2-FF75-4340-5DA4-068FF08B5674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6:12:02.514" v="754"/>
          <ac:spMkLst>
            <pc:docMk/>
            <pc:sldMk cId="2511402130" sldId="274"/>
            <ac:spMk id="14" creationId="{1DEA388B-0F2A-970A-8154-167564C4E549}"/>
          </ac:spMkLst>
        </pc:spChg>
        <pc:picChg chg="add del mod">
          <ac:chgData name="Antoine FONDEUR" userId="S::antoine.fondeur@etu.minesparis.psl.eu::6203f1ed-af3e-4b2e-a6ea-f95f8d9b31e3" providerId="AD" clId="Web-{A3AB49AB-382C-0BE0-36AA-E803E5BC4CB4}" dt="2024-07-10T16:54:29.680" v="967"/>
          <ac:picMkLst>
            <pc:docMk/>
            <pc:sldMk cId="2511402130" sldId="274"/>
            <ac:picMk id="2" creationId="{ADA6A240-A2AD-796A-55F0-2ECF11397BC3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8:04:01.884" v="2506" actId="1076"/>
          <ac:picMkLst>
            <pc:docMk/>
            <pc:sldMk cId="2511402130" sldId="274"/>
            <ac:picMk id="6" creationId="{11B7F129-E9FC-24A9-19BD-4D345B38E6C7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8:01:21.844" v="2272" actId="1076"/>
          <ac:picMkLst>
            <pc:docMk/>
            <pc:sldMk cId="2511402130" sldId="274"/>
            <ac:picMk id="8" creationId="{D68626B9-DCBF-043C-A089-0FACE5C7F6BC}"/>
          </ac:picMkLst>
        </pc:picChg>
      </pc:sldChg>
      <pc:sldChg chg="new del">
        <pc:chgData name="Antoine FONDEUR" userId="S::antoine.fondeur@etu.minesparis.psl.eu::6203f1ed-af3e-4b2e-a6ea-f95f8d9b31e3" providerId="AD" clId="Web-{A3AB49AB-382C-0BE0-36AA-E803E5BC4CB4}" dt="2024-07-10T15:31:14.729" v="306"/>
        <pc:sldMkLst>
          <pc:docMk/>
          <pc:sldMk cId="2935536584" sldId="274"/>
        </pc:sldMkLst>
      </pc:sldChg>
      <pc:sldChg chg="add del replId">
        <pc:chgData name="Antoine FONDEUR" userId="S::antoine.fondeur@etu.minesparis.psl.eu::6203f1ed-af3e-4b2e-a6ea-f95f8d9b31e3" providerId="AD" clId="Web-{A3AB49AB-382C-0BE0-36AA-E803E5BC4CB4}" dt="2024-07-10T16:26:47.640" v="799"/>
        <pc:sldMkLst>
          <pc:docMk/>
          <pc:sldMk cId="2013334515" sldId="275"/>
        </pc:sldMkLst>
      </pc:sldChg>
      <pc:sldChg chg="new del">
        <pc:chgData name="Antoine FONDEUR" userId="S::antoine.fondeur@etu.minesparis.psl.eu::6203f1ed-af3e-4b2e-a6ea-f95f8d9b31e3" providerId="AD" clId="Web-{A3AB49AB-382C-0BE0-36AA-E803E5BC4CB4}" dt="2024-07-10T16:58:47.975" v="1044"/>
        <pc:sldMkLst>
          <pc:docMk/>
          <pc:sldMk cId="3822747988" sldId="275"/>
        </pc:sldMkLst>
      </pc:sldChg>
      <pc:sldChg chg="addSp delSp modSp add replId">
        <pc:chgData name="Antoine FONDEUR" userId="S::antoine.fondeur@etu.minesparis.psl.eu::6203f1ed-af3e-4b2e-a6ea-f95f8d9b31e3" providerId="AD" clId="Web-{A3AB49AB-382C-0BE0-36AA-E803E5BC4CB4}" dt="2024-07-10T17:20:50.795" v="1739" actId="1076"/>
        <pc:sldMkLst>
          <pc:docMk/>
          <pc:sldMk cId="1269214306" sldId="276"/>
        </pc:sldMkLst>
        <pc:spChg chg="add mod">
          <ac:chgData name="Antoine FONDEUR" userId="S::antoine.fondeur@etu.minesparis.psl.eu::6203f1ed-af3e-4b2e-a6ea-f95f8d9b31e3" providerId="AD" clId="Web-{A3AB49AB-382C-0BE0-36AA-E803E5BC4CB4}" dt="2024-07-10T17:20:20.481" v="1725" actId="1076"/>
          <ac:spMkLst>
            <pc:docMk/>
            <pc:sldMk cId="1269214306" sldId="276"/>
            <ac:spMk id="3" creationId="{188F5761-CCEA-2F71-BEBD-FA8C540EFC2C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6:59:15.758" v="1048"/>
          <ac:spMkLst>
            <pc:docMk/>
            <pc:sldMk cId="1269214306" sldId="276"/>
            <ac:spMk id="4" creationId="{DB11E7B8-417B-93EA-0D1C-4457AE6471B8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20:39.810" v="1734" actId="1076"/>
          <ac:spMkLst>
            <pc:docMk/>
            <pc:sldMk cId="1269214306" sldId="276"/>
            <ac:spMk id="5" creationId="{E159D217-94C0-12A3-4269-F1D50FC02E2D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20:20.512" v="1727" actId="1076"/>
          <ac:spMkLst>
            <pc:docMk/>
            <pc:sldMk cId="1269214306" sldId="276"/>
            <ac:spMk id="7" creationId="{23848C2C-5ADB-D89E-9154-6CA70B9C287D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7:13:23.881" v="1467"/>
          <ac:spMkLst>
            <pc:docMk/>
            <pc:sldMk cId="1269214306" sldId="276"/>
            <ac:spMk id="9" creationId="{DF0CD28E-A4EF-C170-3770-C3E5AC522BDF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6:59:15.758" v="1045"/>
          <ac:spMkLst>
            <pc:docMk/>
            <pc:sldMk cId="1269214306" sldId="276"/>
            <ac:spMk id="10" creationId="{EA59B820-4CFC-A086-DDBE-9287ECCB5E14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20:39.825" v="1735" actId="1076"/>
          <ac:spMkLst>
            <pc:docMk/>
            <pc:sldMk cId="1269214306" sldId="276"/>
            <ac:spMk id="12" creationId="{C468BB9F-6E73-19BC-29A4-709FC8B05134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7:10:10.058" v="1418"/>
          <ac:spMkLst>
            <pc:docMk/>
            <pc:sldMk cId="1269214306" sldId="276"/>
            <ac:spMk id="14" creationId="{79B55E87-9CC6-233A-825E-72DCA21EAE6C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20:26.668" v="1731" actId="1076"/>
          <ac:spMkLst>
            <pc:docMk/>
            <pc:sldMk cId="1269214306" sldId="276"/>
            <ac:spMk id="17" creationId="{188F5761-CCEA-2F71-BEBD-FA8C540EFC2C}"/>
          </ac:spMkLst>
        </pc:spChg>
        <pc:picChg chg="add mod">
          <ac:chgData name="Antoine FONDEUR" userId="S::antoine.fondeur@etu.minesparis.psl.eu::6203f1ed-af3e-4b2e-a6ea-f95f8d9b31e3" providerId="AD" clId="Web-{A3AB49AB-382C-0BE0-36AA-E803E5BC4CB4}" dt="2024-07-10T17:20:44.576" v="1738" actId="1076"/>
          <ac:picMkLst>
            <pc:docMk/>
            <pc:sldMk cId="1269214306" sldId="276"/>
            <ac:picMk id="2" creationId="{497D73E6-92FA-5C64-5837-813932F53925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16:59:15.758" v="1047"/>
          <ac:picMkLst>
            <pc:docMk/>
            <pc:sldMk cId="1269214306" sldId="276"/>
            <ac:picMk id="6" creationId="{11B7F129-E9FC-24A9-19BD-4D345B38E6C7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16:59:15.758" v="1046"/>
          <ac:picMkLst>
            <pc:docMk/>
            <pc:sldMk cId="1269214306" sldId="276"/>
            <ac:picMk id="8" creationId="{D68626B9-DCBF-043C-A089-0FACE5C7F6BC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7:20:39.841" v="1737" actId="1076"/>
          <ac:picMkLst>
            <pc:docMk/>
            <pc:sldMk cId="1269214306" sldId="276"/>
            <ac:picMk id="15" creationId="{C756BD4F-F77B-54C1-3F4C-33124125E1E8}"/>
          </ac:picMkLst>
        </pc:picChg>
        <pc:picChg chg="add del mod">
          <ac:chgData name="Antoine FONDEUR" userId="S::antoine.fondeur@etu.minesparis.psl.eu::6203f1ed-af3e-4b2e-a6ea-f95f8d9b31e3" providerId="AD" clId="Web-{A3AB49AB-382C-0BE0-36AA-E803E5BC4CB4}" dt="2024-07-10T17:18:05.083" v="1663"/>
          <ac:picMkLst>
            <pc:docMk/>
            <pc:sldMk cId="1269214306" sldId="276"/>
            <ac:picMk id="16" creationId="{1E4875C9-E4AF-719D-573A-A8B1C99348D2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7:20:50.795" v="1739" actId="1076"/>
          <ac:picMkLst>
            <pc:docMk/>
            <pc:sldMk cId="1269214306" sldId="276"/>
            <ac:picMk id="18" creationId="{7BEFD9F2-C17C-CA96-D549-9A7468B74946}"/>
          </ac:picMkLst>
        </pc:picChg>
        <pc:cxnChg chg="add mod">
          <ac:chgData name="Antoine FONDEUR" userId="S::antoine.fondeur@etu.minesparis.psl.eu::6203f1ed-af3e-4b2e-a6ea-f95f8d9b31e3" providerId="AD" clId="Web-{A3AB49AB-382C-0BE0-36AA-E803E5BC4CB4}" dt="2024-07-10T17:20:39.825" v="1736" actId="1076"/>
          <ac:cxnSpMkLst>
            <pc:docMk/>
            <pc:sldMk cId="1269214306" sldId="276"/>
            <ac:cxnSpMk id="13" creationId="{D6BDC6B1-4F61-3054-8E68-939714503227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19:59.620" v="1717"/>
          <ac:cxnSpMkLst>
            <pc:docMk/>
            <pc:sldMk cId="1269214306" sldId="276"/>
            <ac:cxnSpMk id="19" creationId="{DAADF3B3-5EDD-F1E9-D361-95E6AF127E8D}"/>
          </ac:cxnSpMkLst>
        </pc:cxnChg>
      </pc:sldChg>
      <pc:sldChg chg="new del">
        <pc:chgData name="Antoine FONDEUR" userId="S::antoine.fondeur@etu.minesparis.psl.eu::6203f1ed-af3e-4b2e-a6ea-f95f8d9b31e3" providerId="AD" clId="Web-{A3AB49AB-382C-0BE0-36AA-E803E5BC4CB4}" dt="2024-07-10T18:15:24.122" v="2559"/>
        <pc:sldMkLst>
          <pc:docMk/>
          <pc:sldMk cId="2883480817" sldId="277"/>
        </pc:sldMkLst>
      </pc:sldChg>
      <pc:sldChg chg="addSp delSp modSp add replId">
        <pc:chgData name="Antoine FONDEUR" userId="S::antoine.fondeur@etu.minesparis.psl.eu::6203f1ed-af3e-4b2e-a6ea-f95f8d9b31e3" providerId="AD" clId="Web-{A3AB49AB-382C-0BE0-36AA-E803E5BC4CB4}" dt="2024-07-10T18:11:09.812" v="2540" actId="1076"/>
        <pc:sldMkLst>
          <pc:docMk/>
          <pc:sldMk cId="50237239" sldId="278"/>
        </pc:sldMkLst>
        <pc:spChg chg="del mod">
          <ac:chgData name="Antoine FONDEUR" userId="S::antoine.fondeur@etu.minesparis.psl.eu::6203f1ed-af3e-4b2e-a6ea-f95f8d9b31e3" providerId="AD" clId="Web-{A3AB49AB-382C-0BE0-36AA-E803E5BC4CB4}" dt="2024-07-10T17:18:59.945" v="1692"/>
          <ac:spMkLst>
            <pc:docMk/>
            <pc:sldMk cId="50237239" sldId="278"/>
            <ac:spMk id="3" creationId="{188F5761-CCEA-2F71-BEBD-FA8C540EFC2C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7:18:34.334" v="1681"/>
          <ac:spMkLst>
            <pc:docMk/>
            <pc:sldMk cId="50237239" sldId="278"/>
            <ac:spMk id="5" creationId="{E159D217-94C0-12A3-4269-F1D50FC02E2D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7:18:34.334" v="1680"/>
          <ac:spMkLst>
            <pc:docMk/>
            <pc:sldMk cId="50237239" sldId="278"/>
            <ac:spMk id="7" creationId="{23848C2C-5ADB-D89E-9154-6CA70B9C287D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7:18:35.694" v="1683"/>
          <ac:spMkLst>
            <pc:docMk/>
            <pc:sldMk cId="50237239" sldId="278"/>
            <ac:spMk id="12" creationId="{C468BB9F-6E73-19BC-29A4-709FC8B05134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8:11:09.812" v="2540" actId="1076"/>
          <ac:spMkLst>
            <pc:docMk/>
            <pc:sldMk cId="50237239" sldId="278"/>
            <ac:spMk id="14" creationId="{1E9922C8-3CD3-08A7-DE37-4F3D51E3B385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8:11:06.203" v="2539" actId="1076"/>
          <ac:spMkLst>
            <pc:docMk/>
            <pc:sldMk cId="50237239" sldId="278"/>
            <ac:spMk id="16" creationId="{602FDAEB-2E9E-43B4-8896-21EA6D341ED3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8:10:56.296" v="2537"/>
          <ac:spMkLst>
            <pc:docMk/>
            <pc:sldMk cId="50237239" sldId="278"/>
            <ac:spMk id="17" creationId="{348E80FD-E9B5-0492-220C-02F73F93B38D}"/>
          </ac:spMkLst>
        </pc:spChg>
        <pc:picChg chg="del">
          <ac:chgData name="Antoine FONDEUR" userId="S::antoine.fondeur@etu.minesparis.psl.eu::6203f1ed-af3e-4b2e-a6ea-f95f8d9b31e3" providerId="AD" clId="Web-{A3AB49AB-382C-0BE0-36AA-E803E5BC4CB4}" dt="2024-07-10T17:17:50.410" v="1654"/>
          <ac:picMkLst>
            <pc:docMk/>
            <pc:sldMk cId="50237239" sldId="278"/>
            <ac:picMk id="2" creationId="{497D73E6-92FA-5C64-5837-813932F53925}"/>
          </ac:picMkLst>
        </pc:picChg>
        <pc:picChg chg="add del mod">
          <ac:chgData name="Antoine FONDEUR" userId="S::antoine.fondeur@etu.minesparis.psl.eu::6203f1ed-af3e-4b2e-a6ea-f95f8d9b31e3" providerId="AD" clId="Web-{A3AB49AB-382C-0BE0-36AA-E803E5BC4CB4}" dt="2024-07-10T17:17:57.317" v="1659"/>
          <ac:picMkLst>
            <pc:docMk/>
            <pc:sldMk cId="50237239" sldId="278"/>
            <ac:picMk id="4" creationId="{7BE208A3-6E03-6C23-BE40-F738944C94B5}"/>
          </ac:picMkLst>
        </pc:picChg>
        <pc:picChg chg="add del mod">
          <ac:chgData name="Antoine FONDEUR" userId="S::antoine.fondeur@etu.minesparis.psl.eu::6203f1ed-af3e-4b2e-a6ea-f95f8d9b31e3" providerId="AD" clId="Web-{A3AB49AB-382C-0BE0-36AA-E803E5BC4CB4}" dt="2024-07-10T17:19:06.602" v="1695"/>
          <ac:picMkLst>
            <pc:docMk/>
            <pc:sldMk cId="50237239" sldId="278"/>
            <ac:picMk id="6" creationId="{4CCC238B-F798-EB76-42A9-E11EC020B825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8:10:12.981" v="2526" actId="14100"/>
          <ac:picMkLst>
            <pc:docMk/>
            <pc:sldMk cId="50237239" sldId="278"/>
            <ac:picMk id="8" creationId="{14307A8B-6498-D431-C54C-251B237E0C01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8:10:10.247" v="2525" actId="1076"/>
          <ac:picMkLst>
            <pc:docMk/>
            <pc:sldMk cId="50237239" sldId="278"/>
            <ac:picMk id="9" creationId="{82DD732A-5F7C-EB75-7C16-724FF378EBB3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8:10:31.935" v="2532" actId="1076"/>
          <ac:picMkLst>
            <pc:docMk/>
            <pc:sldMk cId="50237239" sldId="278"/>
            <ac:picMk id="10" creationId="{1C6C03B9-3E25-AABC-826A-F91A44FEA31A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17:18:34.334" v="1679"/>
          <ac:picMkLst>
            <pc:docMk/>
            <pc:sldMk cId="50237239" sldId="278"/>
            <ac:picMk id="15" creationId="{C756BD4F-F77B-54C1-3F4C-33124125E1E8}"/>
          </ac:picMkLst>
        </pc:picChg>
        <pc:cxnChg chg="del">
          <ac:chgData name="Antoine FONDEUR" userId="S::antoine.fondeur@etu.minesparis.psl.eu::6203f1ed-af3e-4b2e-a6ea-f95f8d9b31e3" providerId="AD" clId="Web-{A3AB49AB-382C-0BE0-36AA-E803E5BC4CB4}" dt="2024-07-10T17:18:35.694" v="1682"/>
          <ac:cxnSpMkLst>
            <pc:docMk/>
            <pc:sldMk cId="50237239" sldId="278"/>
            <ac:cxnSpMk id="13" creationId="{D6BDC6B1-4F61-3054-8E68-939714503227}"/>
          </ac:cxnSpMkLst>
        </pc:cxnChg>
      </pc:sldChg>
      <pc:sldChg chg="addSp delSp modSp add replId">
        <pc:chgData name="Antoine FONDEUR" userId="S::antoine.fondeur@etu.minesparis.psl.eu::6203f1ed-af3e-4b2e-a6ea-f95f8d9b31e3" providerId="AD" clId="Web-{A3AB49AB-382C-0BE0-36AA-E803E5BC4CB4}" dt="2024-07-10T17:59:48.074" v="2269" actId="20577"/>
        <pc:sldMkLst>
          <pc:docMk/>
          <pc:sldMk cId="3808074503" sldId="279"/>
        </pc:sldMkLst>
        <pc:spChg chg="add del mod">
          <ac:chgData name="Antoine FONDEUR" userId="S::antoine.fondeur@etu.minesparis.psl.eu::6203f1ed-af3e-4b2e-a6ea-f95f8d9b31e3" providerId="AD" clId="Web-{A3AB49AB-382C-0BE0-36AA-E803E5BC4CB4}" dt="2024-07-10T17:34:46.838" v="1803"/>
          <ac:spMkLst>
            <pc:docMk/>
            <pc:sldMk cId="3808074503" sldId="279"/>
            <ac:spMk id="2" creationId="{9C7FC589-9A09-4487-F7B9-69AF162535D3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17:44:58.075" v="1819"/>
          <ac:spMkLst>
            <pc:docMk/>
            <pc:sldMk cId="3808074503" sldId="279"/>
            <ac:spMk id="4" creationId="{2CB05A7C-2936-40D1-5ACE-242DF999C053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55:21.420" v="2084" actId="1076"/>
          <ac:spMkLst>
            <pc:docMk/>
            <pc:sldMk cId="3808074503" sldId="279"/>
            <ac:spMk id="10" creationId="{DDD1B74A-1616-4DAC-4032-0A8CCDB1DDE1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59:33.276" v="2259" actId="20577"/>
          <ac:spMkLst>
            <pc:docMk/>
            <pc:sldMk cId="3808074503" sldId="279"/>
            <ac:spMk id="12" creationId="{66D8DACA-9A54-F940-EDF6-A271AB4D1D35}"/>
          </ac:spMkLst>
        </pc:spChg>
        <pc:spChg chg="mod">
          <ac:chgData name="Antoine FONDEUR" userId="S::antoine.fondeur@etu.minesparis.psl.eu::6203f1ed-af3e-4b2e-a6ea-f95f8d9b31e3" providerId="AD" clId="Web-{A3AB49AB-382C-0BE0-36AA-E803E5BC4CB4}" dt="2024-07-10T17:46:40.768" v="1836" actId="20577"/>
          <ac:spMkLst>
            <pc:docMk/>
            <pc:sldMk cId="3808074503" sldId="279"/>
            <ac:spMk id="13" creationId="{D39036D2-FF75-4340-5DA4-068FF08B5674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7:23:25.834" v="1772"/>
          <ac:spMkLst>
            <pc:docMk/>
            <pc:sldMk cId="3808074503" sldId="279"/>
            <ac:spMk id="14" creationId="{1DEA388B-0F2A-970A-8154-167564C4E549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7:23:25.834" v="1771"/>
          <ac:spMkLst>
            <pc:docMk/>
            <pc:sldMk cId="3808074503" sldId="279"/>
            <ac:spMk id="16" creationId="{32D47662-EB26-DDF1-4F2D-352A9C273D1D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7:23:25.834" v="1770"/>
          <ac:spMkLst>
            <pc:docMk/>
            <pc:sldMk cId="3808074503" sldId="279"/>
            <ac:spMk id="17" creationId="{DE35990A-49EC-1086-2D4B-26E4D0A4115C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7:23:25.834" v="1769"/>
          <ac:spMkLst>
            <pc:docMk/>
            <pc:sldMk cId="3808074503" sldId="279"/>
            <ac:spMk id="18" creationId="{F1D525C4-709E-02BD-7C77-45D115B2FA61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7:23:25.834" v="1768"/>
          <ac:spMkLst>
            <pc:docMk/>
            <pc:sldMk cId="3808074503" sldId="279"/>
            <ac:spMk id="19" creationId="{9A21E5F3-B027-0329-D4FF-4E95D4011E30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7:23:25.834" v="1767"/>
          <ac:spMkLst>
            <pc:docMk/>
            <pc:sldMk cId="3808074503" sldId="279"/>
            <ac:spMk id="20" creationId="{68EF3A2B-0683-3A2F-C583-BF71AD414E3A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17:23:25.834" v="1762"/>
          <ac:spMkLst>
            <pc:docMk/>
            <pc:sldMk cId="3808074503" sldId="279"/>
            <ac:spMk id="28" creationId="{FFE1262F-C26F-5E00-D308-D329A832B984}"/>
          </ac:spMkLst>
        </pc:spChg>
        <pc:spChg chg="del mod">
          <ac:chgData name="Antoine FONDEUR" userId="S::antoine.fondeur@etu.minesparis.psl.eu::6203f1ed-af3e-4b2e-a6ea-f95f8d9b31e3" providerId="AD" clId="Web-{A3AB49AB-382C-0BE0-36AA-E803E5BC4CB4}" dt="2024-07-10T17:23:30.022" v="1775"/>
          <ac:spMkLst>
            <pc:docMk/>
            <pc:sldMk cId="3808074503" sldId="279"/>
            <ac:spMk id="29" creationId="{3DABDEE0-125F-04E0-DF81-DE03BC40E3CD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55:21.451" v="2089" actId="1076"/>
          <ac:spMkLst>
            <pc:docMk/>
            <pc:sldMk cId="3808074503" sldId="279"/>
            <ac:spMk id="30" creationId="{40C05B37-B393-69E4-233B-9CA3B8BBC109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59:40.511" v="2263" actId="20577"/>
          <ac:spMkLst>
            <pc:docMk/>
            <pc:sldMk cId="3808074503" sldId="279"/>
            <ac:spMk id="31" creationId="{2708F631-FB0F-FFBD-0BE0-1D450575E851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55:21.498" v="2094" actId="1076"/>
          <ac:spMkLst>
            <pc:docMk/>
            <pc:sldMk cId="3808074503" sldId="279"/>
            <ac:spMk id="35" creationId="{2E27A6C3-B728-AC71-A109-2771B8B60982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59:48.074" v="2269" actId="20577"/>
          <ac:spMkLst>
            <pc:docMk/>
            <pc:sldMk cId="3808074503" sldId="279"/>
            <ac:spMk id="36" creationId="{DDAFEF1C-C352-30A0-FBE2-B19F68AE65F4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7:54:11.072" v="1965"/>
          <ac:spMkLst>
            <pc:docMk/>
            <pc:sldMk cId="3808074503" sldId="279"/>
            <ac:spMk id="38" creationId="{6E6AC4BF-69E1-5576-1BE5-D41EDEACCDDB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7:54:11.072" v="1964"/>
          <ac:spMkLst>
            <pc:docMk/>
            <pc:sldMk cId="3808074503" sldId="279"/>
            <ac:spMk id="39" creationId="{33A80CFA-83DD-25C5-B29F-73E1E42F2272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7:54:15.697" v="1969"/>
          <ac:spMkLst>
            <pc:docMk/>
            <pc:sldMk cId="3808074503" sldId="279"/>
            <ac:spMk id="40" creationId="{310B3808-C889-25C6-5CFB-CB7A5CFE9538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17:54:15.697" v="1968"/>
          <ac:spMkLst>
            <pc:docMk/>
            <pc:sldMk cId="3808074503" sldId="279"/>
            <ac:spMk id="41" creationId="{E6286F0B-F3A6-7D92-FEC0-B1DEB59BF08E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17:58:49.508" v="2252" actId="1076"/>
          <ac:spMkLst>
            <pc:docMk/>
            <pc:sldMk cId="3808074503" sldId="279"/>
            <ac:spMk id="42" creationId="{41384794-BB85-E89B-4C0C-5FF42142A1AB}"/>
          </ac:spMkLst>
        </pc:spChg>
        <pc:picChg chg="add del mod">
          <ac:chgData name="Antoine FONDEUR" userId="S::antoine.fondeur@etu.minesparis.psl.eu::6203f1ed-af3e-4b2e-a6ea-f95f8d9b31e3" providerId="AD" clId="Web-{A3AB49AB-382C-0BE0-36AA-E803E5BC4CB4}" dt="2024-07-10T17:44:01.290" v="1811"/>
          <ac:picMkLst>
            <pc:docMk/>
            <pc:sldMk cId="3808074503" sldId="279"/>
            <ac:picMk id="3" creationId="{1187EC1A-7D4A-0532-DC18-327396DE56C2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17:23:25.834" v="1764"/>
          <ac:picMkLst>
            <pc:docMk/>
            <pc:sldMk cId="3808074503" sldId="279"/>
            <ac:picMk id="25" creationId="{825CD8B1-0E97-9E52-F6A8-0532BD9BEEA2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17:23:25.834" v="1763"/>
          <ac:picMkLst>
            <pc:docMk/>
            <pc:sldMk cId="3808074503" sldId="279"/>
            <ac:picMk id="26" creationId="{EF21FF25-7748-B7CC-B943-59CD682E1C85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17:23:27.897" v="1774"/>
          <ac:picMkLst>
            <pc:docMk/>
            <pc:sldMk cId="3808074503" sldId="279"/>
            <ac:picMk id="27" creationId="{C70AEFBD-114C-29AF-9A47-795338DA9E3B}"/>
          </ac:picMkLst>
        </pc:picChg>
        <pc:cxnChg chg="add mod">
          <ac:chgData name="Antoine FONDEUR" userId="S::antoine.fondeur@etu.minesparis.psl.eu::6203f1ed-af3e-4b2e-a6ea-f95f8d9b31e3" providerId="AD" clId="Web-{A3AB49AB-382C-0BE0-36AA-E803E5BC4CB4}" dt="2024-07-10T17:55:21.388" v="2079" actId="1076"/>
          <ac:cxnSpMkLst>
            <pc:docMk/>
            <pc:sldMk cId="3808074503" sldId="279"/>
            <ac:cxnSpMk id="5" creationId="{895A1D42-ACBC-0F5B-D272-BB102E1390C7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55:21.388" v="2080" actId="1076"/>
          <ac:cxnSpMkLst>
            <pc:docMk/>
            <pc:sldMk cId="3808074503" sldId="279"/>
            <ac:cxnSpMk id="6" creationId="{F1EE90E4-8676-2456-75D3-FFF98D346B5E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55:21.404" v="2081" actId="1076"/>
          <ac:cxnSpMkLst>
            <pc:docMk/>
            <pc:sldMk cId="3808074503" sldId="279"/>
            <ac:cxnSpMk id="7" creationId="{B4DACC94-2B6D-5501-4B9B-1BF20E83C069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55:21.404" v="2082" actId="1076"/>
          <ac:cxnSpMkLst>
            <pc:docMk/>
            <pc:sldMk cId="3808074503" sldId="279"/>
            <ac:cxnSpMk id="8" creationId="{B30584D5-2E2D-2030-C2AF-A19DD77514B6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55:21.404" v="2083" actId="1076"/>
          <ac:cxnSpMkLst>
            <pc:docMk/>
            <pc:sldMk cId="3808074503" sldId="279"/>
            <ac:cxnSpMk id="9" creationId="{F3EE39CC-DF00-06C3-D161-27B1E211A9A4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55:21.435" v="2086" actId="1076"/>
          <ac:cxnSpMkLst>
            <pc:docMk/>
            <pc:sldMk cId="3808074503" sldId="279"/>
            <ac:cxnSpMk id="15" creationId="{DA9B6A07-9F98-A0BA-7111-88C110B12B20}"/>
          </ac:cxnSpMkLst>
        </pc:cxnChg>
        <pc:cxnChg chg="del">
          <ac:chgData name="Antoine FONDEUR" userId="S::antoine.fondeur@etu.minesparis.psl.eu::6203f1ed-af3e-4b2e-a6ea-f95f8d9b31e3" providerId="AD" clId="Web-{A3AB49AB-382C-0BE0-36AA-E803E5BC4CB4}" dt="2024-07-10T17:23:25.834" v="1766"/>
          <ac:cxnSpMkLst>
            <pc:docMk/>
            <pc:sldMk cId="3808074503" sldId="279"/>
            <ac:cxnSpMk id="21" creationId="{8622C0BB-D82A-1E97-6DEC-327FFF9F20BF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55:21.435" v="2087" actId="1076"/>
          <ac:cxnSpMkLst>
            <pc:docMk/>
            <pc:sldMk cId="3808074503" sldId="279"/>
            <ac:cxnSpMk id="22" creationId="{95D238CB-537F-A55A-FA97-DAEC841E2A8C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55:21.451" v="2088" actId="1076"/>
          <ac:cxnSpMkLst>
            <pc:docMk/>
            <pc:sldMk cId="3808074503" sldId="279"/>
            <ac:cxnSpMk id="23" creationId="{F1BD09A7-F2B9-DF3D-8BE8-78FF3E888803}"/>
          </ac:cxnSpMkLst>
        </pc:cxnChg>
        <pc:cxnChg chg="del">
          <ac:chgData name="Antoine FONDEUR" userId="S::antoine.fondeur@etu.minesparis.psl.eu::6203f1ed-af3e-4b2e-a6ea-f95f8d9b31e3" providerId="AD" clId="Web-{A3AB49AB-382C-0BE0-36AA-E803E5BC4CB4}" dt="2024-07-10T17:23:25.834" v="1765"/>
          <ac:cxnSpMkLst>
            <pc:docMk/>
            <pc:sldMk cId="3808074503" sldId="279"/>
            <ac:cxnSpMk id="24" creationId="{DE4505AA-F13A-862A-0A2B-596B9218D544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55:21.466" v="2091" actId="1076"/>
          <ac:cxnSpMkLst>
            <pc:docMk/>
            <pc:sldMk cId="3808074503" sldId="279"/>
            <ac:cxnSpMk id="32" creationId="{32D6C700-7299-9F42-747F-1F7EC3D35D36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55:21.482" v="2092" actId="1076"/>
          <ac:cxnSpMkLst>
            <pc:docMk/>
            <pc:sldMk cId="3808074503" sldId="279"/>
            <ac:cxnSpMk id="33" creationId="{035894F6-5B96-82EA-7977-3EBC536BAEDD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55:21.482" v="2093" actId="1076"/>
          <ac:cxnSpMkLst>
            <pc:docMk/>
            <pc:sldMk cId="3808074503" sldId="279"/>
            <ac:cxnSpMk id="34" creationId="{C156B36E-6464-41BC-FC32-A8D3ED87CDCB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17:55:21.513" v="2096" actId="1076"/>
          <ac:cxnSpMkLst>
            <pc:docMk/>
            <pc:sldMk cId="3808074503" sldId="279"/>
            <ac:cxnSpMk id="37" creationId="{6CE45739-CFC4-8D3D-1D43-EF3388BB6C23}"/>
          </ac:cxnSpMkLst>
        </pc:cxnChg>
      </pc:sldChg>
      <pc:sldChg chg="addSp delSp modSp add replId">
        <pc:chgData name="Antoine FONDEUR" userId="S::antoine.fondeur@etu.minesparis.psl.eu::6203f1ed-af3e-4b2e-a6ea-f95f8d9b31e3" providerId="AD" clId="Web-{A3AB49AB-382C-0BE0-36AA-E803E5BC4CB4}" dt="2024-07-10T18:15:15.497" v="2557" actId="1076"/>
        <pc:sldMkLst>
          <pc:docMk/>
          <pc:sldMk cId="177663298" sldId="280"/>
        </pc:sldMkLst>
        <pc:picChg chg="add del mod">
          <ac:chgData name="Antoine FONDEUR" userId="S::antoine.fondeur@etu.minesparis.psl.eu::6203f1ed-af3e-4b2e-a6ea-f95f8d9b31e3" providerId="AD" clId="Web-{A3AB49AB-382C-0BE0-36AA-E803E5BC4CB4}" dt="2024-07-10T18:10:15.544" v="2527"/>
          <ac:picMkLst>
            <pc:docMk/>
            <pc:sldMk cId="177663298" sldId="280"/>
            <ac:picMk id="2" creationId="{59A224A8-5E97-1C86-F7F7-98F7910893BF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8:14:04.134" v="2546" actId="1076"/>
          <ac:picMkLst>
            <pc:docMk/>
            <pc:sldMk cId="177663298" sldId="280"/>
            <ac:picMk id="3" creationId="{B47391C0-5A5B-A3CA-173D-4053655ABD47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8:14:10.025" v="2547" actId="1076"/>
          <ac:picMkLst>
            <pc:docMk/>
            <pc:sldMk cId="177663298" sldId="280"/>
            <ac:picMk id="4" creationId="{3C8C7A6C-DA18-E219-0831-83CEFFFEAE34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18:15:15.497" v="2557" actId="1076"/>
          <ac:picMkLst>
            <pc:docMk/>
            <pc:sldMk cId="177663298" sldId="280"/>
            <ac:picMk id="5" creationId="{103ED950-EA29-1B92-2FE6-DA0FCE9B53E6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18:09:31.791" v="2516"/>
          <ac:picMkLst>
            <pc:docMk/>
            <pc:sldMk cId="177663298" sldId="280"/>
            <ac:picMk id="8" creationId="{14307A8B-6498-D431-C54C-251B237E0C01}"/>
          </ac:picMkLst>
        </pc:picChg>
      </pc:sldChg>
      <pc:sldChg chg="delSp modSp add replId">
        <pc:chgData name="Antoine FONDEUR" userId="S::antoine.fondeur@etu.minesparis.psl.eu::6203f1ed-af3e-4b2e-a6ea-f95f8d9b31e3" providerId="AD" clId="Web-{A3AB49AB-382C-0BE0-36AA-E803E5BC4CB4}" dt="2024-07-10T22:01:43.206" v="2663" actId="20577"/>
        <pc:sldMkLst>
          <pc:docMk/>
          <pc:sldMk cId="2394811669" sldId="281"/>
        </pc:sldMkLst>
        <pc:spChg chg="mod">
          <ac:chgData name="Antoine FONDEUR" userId="S::antoine.fondeur@etu.minesparis.psl.eu::6203f1ed-af3e-4b2e-a6ea-f95f8d9b31e3" providerId="AD" clId="Web-{A3AB49AB-382C-0BE0-36AA-E803E5BC4CB4}" dt="2024-07-10T21:58:44.435" v="2623" actId="20577"/>
          <ac:spMkLst>
            <pc:docMk/>
            <pc:sldMk cId="2394811669" sldId="281"/>
            <ac:spMk id="3" creationId="{CBA9618D-F2DE-AF14-527E-80AA4A9C0DF0}"/>
          </ac:spMkLst>
        </pc:spChg>
        <pc:spChg chg="mod">
          <ac:chgData name="Antoine FONDEUR" userId="S::antoine.fondeur@etu.minesparis.psl.eu::6203f1ed-af3e-4b2e-a6ea-f95f8d9b31e3" providerId="AD" clId="Web-{A3AB49AB-382C-0BE0-36AA-E803E5BC4CB4}" dt="2024-07-10T22:01:43.206" v="2663" actId="20577"/>
          <ac:spMkLst>
            <pc:docMk/>
            <pc:sldMk cId="2394811669" sldId="281"/>
            <ac:spMk id="11" creationId="{79AADFA2-0CAE-E88D-DBEE-36FD88E357DB}"/>
          </ac:spMkLst>
        </pc:spChg>
        <pc:picChg chg="del mod">
          <ac:chgData name="Antoine FONDEUR" userId="S::antoine.fondeur@etu.minesparis.psl.eu::6203f1ed-af3e-4b2e-a6ea-f95f8d9b31e3" providerId="AD" clId="Web-{A3AB49AB-382C-0BE0-36AA-E803E5BC4CB4}" dt="2024-07-10T18:15:36.091" v="2594"/>
          <ac:picMkLst>
            <pc:docMk/>
            <pc:sldMk cId="2394811669" sldId="281"/>
            <ac:picMk id="3" creationId="{B47391C0-5A5B-A3CA-173D-4053655ABD47}"/>
          </ac:picMkLst>
        </pc:picChg>
        <pc:picChg chg="del mod">
          <ac:chgData name="Antoine FONDEUR" userId="S::antoine.fondeur@etu.minesparis.psl.eu::6203f1ed-af3e-4b2e-a6ea-f95f8d9b31e3" providerId="AD" clId="Web-{A3AB49AB-382C-0BE0-36AA-E803E5BC4CB4}" dt="2024-07-10T18:15:36.091" v="2593"/>
          <ac:picMkLst>
            <pc:docMk/>
            <pc:sldMk cId="2394811669" sldId="281"/>
            <ac:picMk id="4" creationId="{3C8C7A6C-DA18-E219-0831-83CEFFFEAE34}"/>
          </ac:picMkLst>
        </pc:picChg>
        <pc:picChg chg="del mod">
          <ac:chgData name="Antoine FONDEUR" userId="S::antoine.fondeur@etu.minesparis.psl.eu::6203f1ed-af3e-4b2e-a6ea-f95f8d9b31e3" providerId="AD" clId="Web-{A3AB49AB-382C-0BE0-36AA-E803E5BC4CB4}" dt="2024-07-10T18:15:36.091" v="2592"/>
          <ac:picMkLst>
            <pc:docMk/>
            <pc:sldMk cId="2394811669" sldId="281"/>
            <ac:picMk id="5" creationId="{103ED950-EA29-1B92-2FE6-DA0FCE9B53E6}"/>
          </ac:picMkLst>
        </pc:picChg>
      </pc:sldChg>
      <pc:sldChg chg="addSp delSp modSp add replId">
        <pc:chgData name="Antoine FONDEUR" userId="S::antoine.fondeur@etu.minesparis.psl.eu::6203f1ed-af3e-4b2e-a6ea-f95f8d9b31e3" providerId="AD" clId="Web-{A3AB49AB-382C-0BE0-36AA-E803E5BC4CB4}" dt="2024-07-10T22:17:15.631" v="2858" actId="1076"/>
        <pc:sldMkLst>
          <pc:docMk/>
          <pc:sldMk cId="3995609981" sldId="294"/>
        </pc:sldMkLst>
        <pc:spChg chg="del">
          <ac:chgData name="Antoine FONDEUR" userId="S::antoine.fondeur@etu.minesparis.psl.eu::6203f1ed-af3e-4b2e-a6ea-f95f8d9b31e3" providerId="AD" clId="Web-{A3AB49AB-382C-0BE0-36AA-E803E5BC4CB4}" dt="2024-07-10T21:59:40.905" v="2629"/>
          <ac:spMkLst>
            <pc:docMk/>
            <pc:sldMk cId="3995609981" sldId="294"/>
            <ac:spMk id="3" creationId="{CBA9618D-F2DE-AF14-527E-80AA4A9C0DF0}"/>
          </ac:spMkLst>
        </pc:spChg>
        <pc:spChg chg="del">
          <ac:chgData name="Antoine FONDEUR" userId="S::antoine.fondeur@etu.minesparis.psl.eu::6203f1ed-af3e-4b2e-a6ea-f95f8d9b31e3" providerId="AD" clId="Web-{A3AB49AB-382C-0BE0-36AA-E803E5BC4CB4}" dt="2024-07-10T21:59:40.874" v="2628"/>
          <ac:spMkLst>
            <pc:docMk/>
            <pc:sldMk cId="3995609981" sldId="294"/>
            <ac:spMk id="5" creationId="{8BC7CAE3-ABBB-C147-0739-126242744D89}"/>
          </ac:spMkLst>
        </pc:spChg>
        <pc:spChg chg="add del mod">
          <ac:chgData name="Antoine FONDEUR" userId="S::antoine.fondeur@etu.minesparis.psl.eu::6203f1ed-af3e-4b2e-a6ea-f95f8d9b31e3" providerId="AD" clId="Web-{A3AB49AB-382C-0BE0-36AA-E803E5BC4CB4}" dt="2024-07-10T21:59:44.202" v="2630"/>
          <ac:spMkLst>
            <pc:docMk/>
            <pc:sldMk cId="3995609981" sldId="294"/>
            <ac:spMk id="6" creationId="{DC8ED798-FE20-EB1C-E79B-2080AAF4D444}"/>
          </ac:spMkLst>
        </pc:spChg>
        <pc:spChg chg="mod">
          <ac:chgData name="Antoine FONDEUR" userId="S::antoine.fondeur@etu.minesparis.psl.eu::6203f1ed-af3e-4b2e-a6ea-f95f8d9b31e3" providerId="AD" clId="Web-{A3AB49AB-382C-0BE0-36AA-E803E5BC4CB4}" dt="2024-07-10T22:01:46.456" v="2665" actId="20577"/>
          <ac:spMkLst>
            <pc:docMk/>
            <pc:sldMk cId="3995609981" sldId="294"/>
            <ac:spMk id="11" creationId="{79AADFA2-0CAE-E88D-DBEE-36FD88E357DB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22:17:15.631" v="2858" actId="1076"/>
          <ac:spMkLst>
            <pc:docMk/>
            <pc:sldMk cId="3995609981" sldId="294"/>
            <ac:spMk id="12" creationId="{333C33BF-530A-D02A-B743-0EB0F04769D8}"/>
          </ac:spMkLst>
        </pc:spChg>
        <pc:picChg chg="del">
          <ac:chgData name="Antoine FONDEUR" userId="S::antoine.fondeur@etu.minesparis.psl.eu::6203f1ed-af3e-4b2e-a6ea-f95f8d9b31e3" providerId="AD" clId="Web-{A3AB49AB-382C-0BE0-36AA-E803E5BC4CB4}" dt="2024-07-10T21:59:40.874" v="2627"/>
          <ac:picMkLst>
            <pc:docMk/>
            <pc:sldMk cId="3995609981" sldId="294"/>
            <ac:picMk id="4" creationId="{A4DFCDFC-860B-3D45-FA15-762F513AF9A0}"/>
          </ac:picMkLst>
        </pc:picChg>
        <pc:picChg chg="add mod">
          <ac:chgData name="Antoine FONDEUR" userId="S::antoine.fondeur@etu.minesparis.psl.eu::6203f1ed-af3e-4b2e-a6ea-f95f8d9b31e3" providerId="AD" clId="Web-{A3AB49AB-382C-0BE0-36AA-E803E5BC4CB4}" dt="2024-07-10T22:16:23.862" v="2830" actId="1076"/>
          <ac:picMkLst>
            <pc:docMk/>
            <pc:sldMk cId="3995609981" sldId="294"/>
            <ac:picMk id="7" creationId="{9CC55A0C-FDE7-181A-6A86-ACF25FA88CE9}"/>
          </ac:picMkLst>
        </pc:picChg>
        <pc:picChg chg="add del mod">
          <ac:chgData name="Antoine FONDEUR" userId="S::antoine.fondeur@etu.minesparis.psl.eu::6203f1ed-af3e-4b2e-a6ea-f95f8d9b31e3" providerId="AD" clId="Web-{A3AB49AB-382C-0BE0-36AA-E803E5BC4CB4}" dt="2024-07-10T22:03:37.713" v="2677"/>
          <ac:picMkLst>
            <pc:docMk/>
            <pc:sldMk cId="3995609981" sldId="294"/>
            <ac:picMk id="8" creationId="{DBC5F58D-3165-E62F-9EBB-34E87A068104}"/>
          </ac:picMkLst>
        </pc:picChg>
        <pc:picChg chg="add del mod">
          <ac:chgData name="Antoine FONDEUR" userId="S::antoine.fondeur@etu.minesparis.psl.eu::6203f1ed-af3e-4b2e-a6ea-f95f8d9b31e3" providerId="AD" clId="Web-{A3AB49AB-382C-0BE0-36AA-E803E5BC4CB4}" dt="2024-07-10T22:03:37.947" v="2678"/>
          <ac:picMkLst>
            <pc:docMk/>
            <pc:sldMk cId="3995609981" sldId="294"/>
            <ac:picMk id="10" creationId="{6BB17BE8-E033-3BFB-6B99-85E3D543D952}"/>
          </ac:picMkLst>
        </pc:picChg>
        <pc:cxnChg chg="add del mod">
          <ac:chgData name="Antoine FONDEUR" userId="S::antoine.fondeur@etu.minesparis.psl.eu::6203f1ed-af3e-4b2e-a6ea-f95f8d9b31e3" providerId="AD" clId="Web-{A3AB49AB-382C-0BE0-36AA-E803E5BC4CB4}" dt="2024-07-10T22:03:11.634" v="2673"/>
          <ac:cxnSpMkLst>
            <pc:docMk/>
            <pc:sldMk cId="3995609981" sldId="294"/>
            <ac:cxnSpMk id="9" creationId="{94920A21-00BE-8E6A-4CBE-0061D18A5B98}"/>
          </ac:cxnSpMkLst>
        </pc:cxnChg>
      </pc:sldChg>
      <pc:sldChg chg="addSp delSp modSp add replId">
        <pc:chgData name="Antoine FONDEUR" userId="S::antoine.fondeur@etu.minesparis.psl.eu::6203f1ed-af3e-4b2e-a6ea-f95f8d9b31e3" providerId="AD" clId="Web-{A3AB49AB-382C-0BE0-36AA-E803E5BC4CB4}" dt="2024-07-10T22:01:36.534" v="2662" actId="1076"/>
        <pc:sldMkLst>
          <pc:docMk/>
          <pc:sldMk cId="389291805" sldId="295"/>
        </pc:sldMkLst>
        <pc:spChg chg="mod">
          <ac:chgData name="Antoine FONDEUR" userId="S::antoine.fondeur@etu.minesparis.psl.eu::6203f1ed-af3e-4b2e-a6ea-f95f8d9b31e3" providerId="AD" clId="Web-{A3AB49AB-382C-0BE0-36AA-E803E5BC4CB4}" dt="2024-07-10T22:01:06.267" v="2653" actId="20577"/>
          <ac:spMkLst>
            <pc:docMk/>
            <pc:sldMk cId="389291805" sldId="295"/>
            <ac:spMk id="11" creationId="{79AADFA2-0CAE-E88D-DBEE-36FD88E357DB}"/>
          </ac:spMkLst>
        </pc:spChg>
        <pc:picChg chg="add mod">
          <ac:chgData name="Antoine FONDEUR" userId="S::antoine.fondeur@etu.minesparis.psl.eu::6203f1ed-af3e-4b2e-a6ea-f95f8d9b31e3" providerId="AD" clId="Web-{A3AB49AB-382C-0BE0-36AA-E803E5BC4CB4}" dt="2024-07-10T22:01:36.534" v="2662" actId="1076"/>
          <ac:picMkLst>
            <pc:docMk/>
            <pc:sldMk cId="389291805" sldId="295"/>
            <ac:picMk id="2" creationId="{8E0988B9-2CBD-E94F-BCF0-E9D496C8344C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22:01:09.596" v="2656"/>
          <ac:picMkLst>
            <pc:docMk/>
            <pc:sldMk cId="389291805" sldId="295"/>
            <ac:picMk id="3" creationId="{B47391C0-5A5B-A3CA-173D-4053655ABD47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22:01:09.596" v="2655"/>
          <ac:picMkLst>
            <pc:docMk/>
            <pc:sldMk cId="389291805" sldId="295"/>
            <ac:picMk id="4" creationId="{3C8C7A6C-DA18-E219-0831-83CEFFFEAE34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22:01:09.596" v="2654"/>
          <ac:picMkLst>
            <pc:docMk/>
            <pc:sldMk cId="389291805" sldId="295"/>
            <ac:picMk id="5" creationId="{103ED950-EA29-1B92-2FE6-DA0FCE9B53E6}"/>
          </ac:picMkLst>
        </pc:picChg>
      </pc:sldChg>
      <pc:sldChg chg="addSp delSp modSp add replId">
        <pc:chgData name="Antoine FONDEUR" userId="S::antoine.fondeur@etu.minesparis.psl.eu::6203f1ed-af3e-4b2e-a6ea-f95f8d9b31e3" providerId="AD" clId="Web-{A3AB49AB-382C-0BE0-36AA-E803E5BC4CB4}" dt="2024-07-10T22:45:17.848" v="2938" actId="1076"/>
        <pc:sldMkLst>
          <pc:docMk/>
          <pc:sldMk cId="3991558554" sldId="296"/>
        </pc:sldMkLst>
        <pc:spChg chg="add mod">
          <ac:chgData name="Antoine FONDEUR" userId="S::antoine.fondeur@etu.minesparis.psl.eu::6203f1ed-af3e-4b2e-a6ea-f95f8d9b31e3" providerId="AD" clId="Web-{A3AB49AB-382C-0BE0-36AA-E803E5BC4CB4}" dt="2024-07-10T22:10:41.206" v="2829" actId="1076"/>
          <ac:spMkLst>
            <pc:docMk/>
            <pc:sldMk cId="3991558554" sldId="296"/>
            <ac:spMk id="2" creationId="{F9A30E85-9E5B-C51F-2D0E-DE163AD1BA95}"/>
          </ac:spMkLst>
        </pc:spChg>
        <pc:spChg chg="mod">
          <ac:chgData name="Antoine FONDEUR" userId="S::antoine.fondeur@etu.minesparis.psl.eu::6203f1ed-af3e-4b2e-a6ea-f95f8d9b31e3" providerId="AD" clId="Web-{A3AB49AB-382C-0BE0-36AA-E803E5BC4CB4}" dt="2024-07-10T22:06:47.397" v="2701" actId="20577"/>
          <ac:spMkLst>
            <pc:docMk/>
            <pc:sldMk cId="3991558554" sldId="296"/>
            <ac:spMk id="11" creationId="{79AADFA2-0CAE-E88D-DBEE-36FD88E357DB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22:44:40.785" v="2889"/>
          <ac:spMkLst>
            <pc:docMk/>
            <pc:sldMk cId="3991558554" sldId="296"/>
            <ac:spMk id="18" creationId="{9C23145D-EF23-CBEA-34C8-12B3226AAE3A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22:44:40.785" v="2888"/>
          <ac:spMkLst>
            <pc:docMk/>
            <pc:sldMk cId="3991558554" sldId="296"/>
            <ac:spMk id="20" creationId="{DE43BB02-2534-3070-753D-0EBD27C7E49C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22:44:40.769" v="2884"/>
          <ac:spMkLst>
            <pc:docMk/>
            <pc:sldMk cId="3991558554" sldId="296"/>
            <ac:spMk id="28" creationId="{ACDF9A6F-FD5C-366D-D986-BCFE7F214967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22:44:40.769" v="2883"/>
          <ac:spMkLst>
            <pc:docMk/>
            <pc:sldMk cId="3991558554" sldId="296"/>
            <ac:spMk id="30" creationId="{D4EDFE8C-B9F0-9A53-CBAD-B5FCDEF15E55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22:44:40.769" v="2879"/>
          <ac:spMkLst>
            <pc:docMk/>
            <pc:sldMk cId="3991558554" sldId="296"/>
            <ac:spMk id="38" creationId="{4C1C648C-49E0-E64E-CBB0-7F98139C9F73}"/>
          </ac:spMkLst>
        </pc:spChg>
        <pc:spChg chg="add del">
          <ac:chgData name="Antoine FONDEUR" userId="S::antoine.fondeur@etu.minesparis.psl.eu::6203f1ed-af3e-4b2e-a6ea-f95f8d9b31e3" providerId="AD" clId="Web-{A3AB49AB-382C-0BE0-36AA-E803E5BC4CB4}" dt="2024-07-10T22:44:40.769" v="2878"/>
          <ac:spMkLst>
            <pc:docMk/>
            <pc:sldMk cId="3991558554" sldId="296"/>
            <ac:spMk id="40" creationId="{5F3F2E82-6AAC-17D5-B109-D028AA718D13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22:44:45.254" v="2918" actId="1076"/>
          <ac:spMkLst>
            <pc:docMk/>
            <pc:sldMk cId="3991558554" sldId="296"/>
            <ac:spMk id="54" creationId="{3DFA7443-8122-8377-6814-267C91998924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22:44:45.269" v="2919" actId="1076"/>
          <ac:spMkLst>
            <pc:docMk/>
            <pc:sldMk cId="3991558554" sldId="296"/>
            <ac:spMk id="56" creationId="{AEAB01F9-623B-B831-0522-30DE8B4048D6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22:44:45.285" v="2923" actId="1076"/>
          <ac:spMkLst>
            <pc:docMk/>
            <pc:sldMk cId="3991558554" sldId="296"/>
            <ac:spMk id="64" creationId="{A43ACAED-F849-3D78-5A5C-CD1D0851CA46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22:44:45.300" v="2924" actId="1076"/>
          <ac:spMkLst>
            <pc:docMk/>
            <pc:sldMk cId="3991558554" sldId="296"/>
            <ac:spMk id="66" creationId="{F15ADB70-7D64-7B15-2A95-D16872FD709E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22:44:56.051" v="2931" actId="1076"/>
          <ac:spMkLst>
            <pc:docMk/>
            <pc:sldMk cId="3991558554" sldId="296"/>
            <ac:spMk id="74" creationId="{BEBFB3D9-36E9-906D-4272-9EB9EEB76B0E}"/>
          </ac:spMkLst>
        </pc:spChg>
        <pc:spChg chg="add mod">
          <ac:chgData name="Antoine FONDEUR" userId="S::antoine.fondeur@etu.minesparis.psl.eu::6203f1ed-af3e-4b2e-a6ea-f95f8d9b31e3" providerId="AD" clId="Web-{A3AB49AB-382C-0BE0-36AA-E803E5BC4CB4}" dt="2024-07-10T22:45:17.848" v="2938" actId="1076"/>
          <ac:spMkLst>
            <pc:docMk/>
            <pc:sldMk cId="3991558554" sldId="296"/>
            <ac:spMk id="76" creationId="{02CD13B1-4174-398D-C8ED-C74B561C78F4}"/>
          </ac:spMkLst>
        </pc:spChg>
        <pc:picChg chg="del">
          <ac:chgData name="Antoine FONDEUR" userId="S::antoine.fondeur@etu.minesparis.psl.eu::6203f1ed-af3e-4b2e-a6ea-f95f8d9b31e3" providerId="AD" clId="Web-{A3AB49AB-382C-0BE0-36AA-E803E5BC4CB4}" dt="2024-07-10T22:06:37.428" v="2685"/>
          <ac:picMkLst>
            <pc:docMk/>
            <pc:sldMk cId="3991558554" sldId="296"/>
            <ac:picMk id="3" creationId="{B47391C0-5A5B-A3CA-173D-4053655ABD47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22:06:37.428" v="2684"/>
          <ac:picMkLst>
            <pc:docMk/>
            <pc:sldMk cId="3991558554" sldId="296"/>
            <ac:picMk id="4" creationId="{3C8C7A6C-DA18-E219-0831-83CEFFFEAE34}"/>
          </ac:picMkLst>
        </pc:picChg>
        <pc:picChg chg="del">
          <ac:chgData name="Antoine FONDEUR" userId="S::antoine.fondeur@etu.minesparis.psl.eu::6203f1ed-af3e-4b2e-a6ea-f95f8d9b31e3" providerId="AD" clId="Web-{A3AB49AB-382C-0BE0-36AA-E803E5BC4CB4}" dt="2024-07-10T22:06:37.428" v="2683"/>
          <ac:picMkLst>
            <pc:docMk/>
            <pc:sldMk cId="3991558554" sldId="296"/>
            <ac:picMk id="5" creationId="{103ED950-EA29-1B92-2FE6-DA0FCE9B53E6}"/>
          </ac:picMkLst>
        </pc:picChg>
        <pc:cxnChg chg="add del">
          <ac:chgData name="Antoine FONDEUR" userId="S::antoine.fondeur@etu.minesparis.psl.eu::6203f1ed-af3e-4b2e-a6ea-f95f8d9b31e3" providerId="AD" clId="Web-{A3AB49AB-382C-0BE0-36AA-E803E5BC4CB4}" dt="2024-07-10T22:44:40.785" v="2894"/>
          <ac:cxnSpMkLst>
            <pc:docMk/>
            <pc:sldMk cId="3991558554" sldId="296"/>
            <ac:cxnSpMk id="7" creationId="{1C437410-1674-907B-699C-EAC31C3FA42B}"/>
          </ac:cxnSpMkLst>
        </pc:cxnChg>
        <pc:cxnChg chg="add del">
          <ac:chgData name="Antoine FONDEUR" userId="S::antoine.fondeur@etu.minesparis.psl.eu::6203f1ed-af3e-4b2e-a6ea-f95f8d9b31e3" providerId="AD" clId="Web-{A3AB49AB-382C-0BE0-36AA-E803E5BC4CB4}" dt="2024-07-10T22:44:40.785" v="2893"/>
          <ac:cxnSpMkLst>
            <pc:docMk/>
            <pc:sldMk cId="3991558554" sldId="296"/>
            <ac:cxnSpMk id="9" creationId="{F0843C4E-5347-CCB0-0BF5-D5D3431977D8}"/>
          </ac:cxnSpMkLst>
        </pc:cxnChg>
        <pc:cxnChg chg="add del">
          <ac:chgData name="Antoine FONDEUR" userId="S::antoine.fondeur@etu.minesparis.psl.eu::6203f1ed-af3e-4b2e-a6ea-f95f8d9b31e3" providerId="AD" clId="Web-{A3AB49AB-382C-0BE0-36AA-E803E5BC4CB4}" dt="2024-07-10T22:44:40.785" v="2892"/>
          <ac:cxnSpMkLst>
            <pc:docMk/>
            <pc:sldMk cId="3991558554" sldId="296"/>
            <ac:cxnSpMk id="12" creationId="{FC49EB12-E6CD-4B43-AE03-D01920A0E445}"/>
          </ac:cxnSpMkLst>
        </pc:cxnChg>
        <pc:cxnChg chg="add del">
          <ac:chgData name="Antoine FONDEUR" userId="S::antoine.fondeur@etu.minesparis.psl.eu::6203f1ed-af3e-4b2e-a6ea-f95f8d9b31e3" providerId="AD" clId="Web-{A3AB49AB-382C-0BE0-36AA-E803E5BC4CB4}" dt="2024-07-10T22:44:40.785" v="2891"/>
          <ac:cxnSpMkLst>
            <pc:docMk/>
            <pc:sldMk cId="3991558554" sldId="296"/>
            <ac:cxnSpMk id="14" creationId="{2516ADED-AEBE-0BA7-8CBC-1C41008CAEB8}"/>
          </ac:cxnSpMkLst>
        </pc:cxnChg>
        <pc:cxnChg chg="add del">
          <ac:chgData name="Antoine FONDEUR" userId="S::antoine.fondeur@etu.minesparis.psl.eu::6203f1ed-af3e-4b2e-a6ea-f95f8d9b31e3" providerId="AD" clId="Web-{A3AB49AB-382C-0BE0-36AA-E803E5BC4CB4}" dt="2024-07-10T22:44:40.785" v="2890"/>
          <ac:cxnSpMkLst>
            <pc:docMk/>
            <pc:sldMk cId="3991558554" sldId="296"/>
            <ac:cxnSpMk id="16" creationId="{1EF6D2CF-BC90-20A3-6EAE-E8C342F7CEB2}"/>
          </ac:cxnSpMkLst>
        </pc:cxnChg>
        <pc:cxnChg chg="add del">
          <ac:chgData name="Antoine FONDEUR" userId="S::antoine.fondeur@etu.minesparis.psl.eu::6203f1ed-af3e-4b2e-a6ea-f95f8d9b31e3" providerId="AD" clId="Web-{A3AB49AB-382C-0BE0-36AA-E803E5BC4CB4}" dt="2024-07-10T22:44:40.785" v="2887"/>
          <ac:cxnSpMkLst>
            <pc:docMk/>
            <pc:sldMk cId="3991558554" sldId="296"/>
            <ac:cxnSpMk id="22" creationId="{B191C38F-811D-5884-4FA1-6EEEA6697CD5}"/>
          </ac:cxnSpMkLst>
        </pc:cxnChg>
        <pc:cxnChg chg="add del">
          <ac:chgData name="Antoine FONDEUR" userId="S::antoine.fondeur@etu.minesparis.psl.eu::6203f1ed-af3e-4b2e-a6ea-f95f8d9b31e3" providerId="AD" clId="Web-{A3AB49AB-382C-0BE0-36AA-E803E5BC4CB4}" dt="2024-07-10T22:44:40.769" v="2886"/>
          <ac:cxnSpMkLst>
            <pc:docMk/>
            <pc:sldMk cId="3991558554" sldId="296"/>
            <ac:cxnSpMk id="24" creationId="{ECB7EE65-63AC-0DC9-63C7-CC79E650E1A4}"/>
          </ac:cxnSpMkLst>
        </pc:cxnChg>
        <pc:cxnChg chg="add del">
          <ac:chgData name="Antoine FONDEUR" userId="S::antoine.fondeur@etu.minesparis.psl.eu::6203f1ed-af3e-4b2e-a6ea-f95f8d9b31e3" providerId="AD" clId="Web-{A3AB49AB-382C-0BE0-36AA-E803E5BC4CB4}" dt="2024-07-10T22:44:40.769" v="2885"/>
          <ac:cxnSpMkLst>
            <pc:docMk/>
            <pc:sldMk cId="3991558554" sldId="296"/>
            <ac:cxnSpMk id="26" creationId="{924214B0-6F40-D39C-6604-EC0A1CA8AAA8}"/>
          </ac:cxnSpMkLst>
        </pc:cxnChg>
        <pc:cxnChg chg="add del">
          <ac:chgData name="Antoine FONDEUR" userId="S::antoine.fondeur@etu.minesparis.psl.eu::6203f1ed-af3e-4b2e-a6ea-f95f8d9b31e3" providerId="AD" clId="Web-{A3AB49AB-382C-0BE0-36AA-E803E5BC4CB4}" dt="2024-07-10T22:44:40.769" v="2882"/>
          <ac:cxnSpMkLst>
            <pc:docMk/>
            <pc:sldMk cId="3991558554" sldId="296"/>
            <ac:cxnSpMk id="32" creationId="{E3795E5E-DD63-8121-DCC1-251798C85057}"/>
          </ac:cxnSpMkLst>
        </pc:cxnChg>
        <pc:cxnChg chg="add del">
          <ac:chgData name="Antoine FONDEUR" userId="S::antoine.fondeur@etu.minesparis.psl.eu::6203f1ed-af3e-4b2e-a6ea-f95f8d9b31e3" providerId="AD" clId="Web-{A3AB49AB-382C-0BE0-36AA-E803E5BC4CB4}" dt="2024-07-10T22:44:40.769" v="2881"/>
          <ac:cxnSpMkLst>
            <pc:docMk/>
            <pc:sldMk cId="3991558554" sldId="296"/>
            <ac:cxnSpMk id="34" creationId="{19F036D5-AE86-269A-180C-F83AE05C43E2}"/>
          </ac:cxnSpMkLst>
        </pc:cxnChg>
        <pc:cxnChg chg="add del">
          <ac:chgData name="Antoine FONDEUR" userId="S::antoine.fondeur@etu.minesparis.psl.eu::6203f1ed-af3e-4b2e-a6ea-f95f8d9b31e3" providerId="AD" clId="Web-{A3AB49AB-382C-0BE0-36AA-E803E5BC4CB4}" dt="2024-07-10T22:44:40.769" v="2880"/>
          <ac:cxnSpMkLst>
            <pc:docMk/>
            <pc:sldMk cId="3991558554" sldId="296"/>
            <ac:cxnSpMk id="36" creationId="{0531D6D9-0918-D5FE-A898-AA7E326B7267}"/>
          </ac:cxnSpMkLst>
        </pc:cxnChg>
        <pc:cxnChg chg="add del">
          <ac:chgData name="Antoine FONDEUR" userId="S::antoine.fondeur@etu.minesparis.psl.eu::6203f1ed-af3e-4b2e-a6ea-f95f8d9b31e3" providerId="AD" clId="Web-{A3AB49AB-382C-0BE0-36AA-E803E5BC4CB4}" dt="2024-07-10T22:44:40.769" v="2877"/>
          <ac:cxnSpMkLst>
            <pc:docMk/>
            <pc:sldMk cId="3991558554" sldId="296"/>
            <ac:cxnSpMk id="42" creationId="{3ABAA530-1649-0720-3D5B-681815AB795A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4:45.222" v="2913" actId="1076"/>
          <ac:cxnSpMkLst>
            <pc:docMk/>
            <pc:sldMk cId="3991558554" sldId="296"/>
            <ac:cxnSpMk id="44" creationId="{ED1F5526-2891-82DB-8DAA-24A87755597F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5:01.957" v="2934" actId="1076"/>
          <ac:cxnSpMkLst>
            <pc:docMk/>
            <pc:sldMk cId="3991558554" sldId="296"/>
            <ac:cxnSpMk id="46" creationId="{9B009839-14D2-EC4C-7C83-71B47D07744D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4:45.238" v="2915" actId="1076"/>
          <ac:cxnSpMkLst>
            <pc:docMk/>
            <pc:sldMk cId="3991558554" sldId="296"/>
            <ac:cxnSpMk id="48" creationId="{CCBBE8BC-8D54-1EDB-23A0-1112DDDE521C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4:45.238" v="2916" actId="1076"/>
          <ac:cxnSpMkLst>
            <pc:docMk/>
            <pc:sldMk cId="3991558554" sldId="296"/>
            <ac:cxnSpMk id="50" creationId="{23CFD8DE-50AF-BB01-7C51-72565A928E17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4:45.254" v="2917" actId="1076"/>
          <ac:cxnSpMkLst>
            <pc:docMk/>
            <pc:sldMk cId="3991558554" sldId="296"/>
            <ac:cxnSpMk id="52" creationId="{29BB1B98-CE16-BDC5-6318-F84CDC8C14D9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4:45.269" v="2920" actId="1076"/>
          <ac:cxnSpMkLst>
            <pc:docMk/>
            <pc:sldMk cId="3991558554" sldId="296"/>
            <ac:cxnSpMk id="58" creationId="{B2F5FD8E-EACD-0AC0-0F68-AFF2B98E58FF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4:45.285" v="2921" actId="1076"/>
          <ac:cxnSpMkLst>
            <pc:docMk/>
            <pc:sldMk cId="3991558554" sldId="296"/>
            <ac:cxnSpMk id="60" creationId="{C0801B43-7081-8D13-2343-721905E304D7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4:45.285" v="2922" actId="1076"/>
          <ac:cxnSpMkLst>
            <pc:docMk/>
            <pc:sldMk cId="3991558554" sldId="296"/>
            <ac:cxnSpMk id="62" creationId="{1CA2AD0E-0B54-49B8-62DA-4F3052FD0F49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5:15.145" v="2936" actId="14100"/>
          <ac:cxnSpMkLst>
            <pc:docMk/>
            <pc:sldMk cId="3991558554" sldId="296"/>
            <ac:cxnSpMk id="68" creationId="{5694AAB7-C14D-7915-5064-A9CBA584C411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5:09.661" v="2935" actId="14100"/>
          <ac:cxnSpMkLst>
            <pc:docMk/>
            <pc:sldMk cId="3991558554" sldId="296"/>
            <ac:cxnSpMk id="70" creationId="{7463D172-A6C1-BA65-B838-D0CE545B89B3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4:59.848" v="2932" actId="14100"/>
          <ac:cxnSpMkLst>
            <pc:docMk/>
            <pc:sldMk cId="3991558554" sldId="296"/>
            <ac:cxnSpMk id="72" creationId="{78E275B0-ACE0-0AEA-5C93-251FA6BAD167}"/>
          </ac:cxnSpMkLst>
        </pc:cxnChg>
        <pc:cxnChg chg="add mod">
          <ac:chgData name="Antoine FONDEUR" userId="S::antoine.fondeur@etu.minesparis.psl.eu::6203f1ed-af3e-4b2e-a6ea-f95f8d9b31e3" providerId="AD" clId="Web-{A3AB49AB-382C-0BE0-36AA-E803E5BC4CB4}" dt="2024-07-10T22:44:45.347" v="2930" actId="1076"/>
          <ac:cxnSpMkLst>
            <pc:docMk/>
            <pc:sldMk cId="3991558554" sldId="296"/>
            <ac:cxnSpMk id="78" creationId="{49CE05AF-2809-A5F7-743F-2F71D3677592}"/>
          </ac:cxnSpMkLst>
        </pc:cxnChg>
      </pc:sldChg>
    </pc:docChg>
  </pc:docChgLst>
  <pc:docChgLst>
    <pc:chgData name="Camille PRIGENT" userId="8fc64bab-790b-4087-bafb-b03d9c430fe8" providerId="ADAL" clId="{076DD49A-3198-42FF-AF7A-D3CD12017562}"/>
    <pc:docChg chg="undo custSel addSld delSld modSld sldOrd addMainMaster delMainMaster">
      <pc:chgData name="Camille PRIGENT" userId="8fc64bab-790b-4087-bafb-b03d9c430fe8" providerId="ADAL" clId="{076DD49A-3198-42FF-AF7A-D3CD12017562}" dt="2024-07-11T09:16:45.864" v="3024" actId="14100"/>
      <pc:docMkLst>
        <pc:docMk/>
      </pc:docMkLst>
      <pc:sldChg chg="addSp modSp mod setBg modClrScheme chgLayout">
        <pc:chgData name="Camille PRIGENT" userId="8fc64bab-790b-4087-bafb-b03d9c430fe8" providerId="ADAL" clId="{076DD49A-3198-42FF-AF7A-D3CD12017562}" dt="2024-07-09T13:09:17.382" v="117" actId="20577"/>
        <pc:sldMkLst>
          <pc:docMk/>
          <pc:sldMk cId="414367797" sldId="256"/>
        </pc:sldMkLst>
        <pc:spChg chg="mod">
          <ac:chgData name="Camille PRIGENT" userId="8fc64bab-790b-4087-bafb-b03d9c430fe8" providerId="ADAL" clId="{076DD49A-3198-42FF-AF7A-D3CD12017562}" dt="2024-07-09T13:08:27.998" v="21" actId="14100"/>
          <ac:spMkLst>
            <pc:docMk/>
            <pc:sldMk cId="414367797" sldId="256"/>
            <ac:spMk id="2" creationId="{F984CA3D-01A4-E631-BDC8-36E5220D068F}"/>
          </ac:spMkLst>
        </pc:spChg>
        <pc:spChg chg="mod">
          <ac:chgData name="Camille PRIGENT" userId="8fc64bab-790b-4087-bafb-b03d9c430fe8" providerId="ADAL" clId="{076DD49A-3198-42FF-AF7A-D3CD12017562}" dt="2024-07-09T13:09:17.382" v="117" actId="20577"/>
          <ac:spMkLst>
            <pc:docMk/>
            <pc:sldMk cId="414367797" sldId="256"/>
            <ac:spMk id="3" creationId="{D72141F5-3749-E072-73D4-7232D69B6DA1}"/>
          </ac:spMkLst>
        </pc:spChg>
        <pc:spChg chg="add">
          <ac:chgData name="Camille PRIGENT" userId="8fc64bab-790b-4087-bafb-b03d9c430fe8" providerId="ADAL" clId="{076DD49A-3198-42FF-AF7A-D3CD12017562}" dt="2024-07-09T13:06:50.666" v="0" actId="26606"/>
          <ac:spMkLst>
            <pc:docMk/>
            <pc:sldMk cId="414367797" sldId="256"/>
            <ac:spMk id="9" creationId="{A88F843D-1C1B-C740-AC27-E3238D0F5F47}"/>
          </ac:spMkLst>
        </pc:spChg>
        <pc:spChg chg="add">
          <ac:chgData name="Camille PRIGENT" userId="8fc64bab-790b-4087-bafb-b03d9c430fe8" providerId="ADAL" clId="{076DD49A-3198-42FF-AF7A-D3CD12017562}" dt="2024-07-09T13:06:50.666" v="0" actId="26606"/>
          <ac:spMkLst>
            <pc:docMk/>
            <pc:sldMk cId="414367797" sldId="256"/>
            <ac:spMk id="11" creationId="{A21C8291-E3D5-4240-8FF4-E5213CBCC453}"/>
          </ac:spMkLst>
        </pc:spChg>
        <pc:spChg chg="add">
          <ac:chgData name="Camille PRIGENT" userId="8fc64bab-790b-4087-bafb-b03d9c430fe8" providerId="ADAL" clId="{076DD49A-3198-42FF-AF7A-D3CD12017562}" dt="2024-07-09T13:06:50.666" v="0" actId="26606"/>
          <ac:spMkLst>
            <pc:docMk/>
            <pc:sldMk cId="414367797" sldId="256"/>
            <ac:spMk id="13" creationId="{08B44AFE-C181-7047-8CC9-CA00BD385EEA}"/>
          </ac:spMkLst>
        </pc:spChg>
        <pc:picChg chg="add">
          <ac:chgData name="Camille PRIGENT" userId="8fc64bab-790b-4087-bafb-b03d9c430fe8" providerId="ADAL" clId="{076DD49A-3198-42FF-AF7A-D3CD12017562}" dt="2024-07-09T13:06:50.666" v="0" actId="26606"/>
          <ac:picMkLst>
            <pc:docMk/>
            <pc:sldMk cId="414367797" sldId="256"/>
            <ac:picMk id="4" creationId="{2F167DBD-A39C-025E-9AB2-36B75BB2DF24}"/>
          </ac:picMkLst>
        </pc:picChg>
      </pc:sldChg>
      <pc:sldChg chg="modSp new mod">
        <pc:chgData name="Camille PRIGENT" userId="8fc64bab-790b-4087-bafb-b03d9c430fe8" providerId="ADAL" clId="{076DD49A-3198-42FF-AF7A-D3CD12017562}" dt="2024-07-09T14:33:23.849" v="1128" actId="20577"/>
        <pc:sldMkLst>
          <pc:docMk/>
          <pc:sldMk cId="2591242569" sldId="257"/>
        </pc:sldMkLst>
        <pc:spChg chg="mod">
          <ac:chgData name="Camille PRIGENT" userId="8fc64bab-790b-4087-bafb-b03d9c430fe8" providerId="ADAL" clId="{076DD49A-3198-42FF-AF7A-D3CD12017562}" dt="2024-07-09T13:13:03.288" v="139" actId="20577"/>
          <ac:spMkLst>
            <pc:docMk/>
            <pc:sldMk cId="2591242569" sldId="257"/>
            <ac:spMk id="2" creationId="{09DA310C-1107-7A66-4049-753C698F4D57}"/>
          </ac:spMkLst>
        </pc:spChg>
        <pc:spChg chg="mod">
          <ac:chgData name="Camille PRIGENT" userId="8fc64bab-790b-4087-bafb-b03d9c430fe8" providerId="ADAL" clId="{076DD49A-3198-42FF-AF7A-D3CD12017562}" dt="2024-07-09T14:33:23.849" v="1128" actId="20577"/>
          <ac:spMkLst>
            <pc:docMk/>
            <pc:sldMk cId="2591242569" sldId="257"/>
            <ac:spMk id="3" creationId="{09AF387E-D7ED-AB57-8FBA-2984EFD7079B}"/>
          </ac:spMkLst>
        </pc:spChg>
      </pc:sldChg>
      <pc:sldChg chg="modSp new mod">
        <pc:chgData name="Camille PRIGENT" userId="8fc64bab-790b-4087-bafb-b03d9c430fe8" providerId="ADAL" clId="{076DD49A-3198-42FF-AF7A-D3CD12017562}" dt="2024-07-09T13:21:55.081" v="694" actId="20577"/>
        <pc:sldMkLst>
          <pc:docMk/>
          <pc:sldMk cId="3632316236" sldId="258"/>
        </pc:sldMkLst>
        <pc:spChg chg="mod">
          <ac:chgData name="Camille PRIGENT" userId="8fc64bab-790b-4087-bafb-b03d9c430fe8" providerId="ADAL" clId="{076DD49A-3198-42FF-AF7A-D3CD12017562}" dt="2024-07-09T13:17:29.969" v="378" actId="20577"/>
          <ac:spMkLst>
            <pc:docMk/>
            <pc:sldMk cId="3632316236" sldId="258"/>
            <ac:spMk id="2" creationId="{2BB47D94-8F14-8050-098A-BC345C539ED1}"/>
          </ac:spMkLst>
        </pc:spChg>
        <pc:spChg chg="mod">
          <ac:chgData name="Camille PRIGENT" userId="8fc64bab-790b-4087-bafb-b03d9c430fe8" providerId="ADAL" clId="{076DD49A-3198-42FF-AF7A-D3CD12017562}" dt="2024-07-09T13:21:55.081" v="694" actId="20577"/>
          <ac:spMkLst>
            <pc:docMk/>
            <pc:sldMk cId="3632316236" sldId="258"/>
            <ac:spMk id="3" creationId="{D9456560-A4FC-3EFD-A056-DB3C1B3EC0A9}"/>
          </ac:spMkLst>
        </pc:spChg>
      </pc:sldChg>
      <pc:sldChg chg="modSp new mod">
        <pc:chgData name="Camille PRIGENT" userId="8fc64bab-790b-4087-bafb-b03d9c430fe8" providerId="ADAL" clId="{076DD49A-3198-42FF-AF7A-D3CD12017562}" dt="2024-07-09T13:43:49.720" v="983" actId="20577"/>
        <pc:sldMkLst>
          <pc:docMk/>
          <pc:sldMk cId="4217250977" sldId="259"/>
        </pc:sldMkLst>
        <pc:spChg chg="mod">
          <ac:chgData name="Camille PRIGENT" userId="8fc64bab-790b-4087-bafb-b03d9c430fe8" providerId="ADAL" clId="{076DD49A-3198-42FF-AF7A-D3CD12017562}" dt="2024-07-09T13:37:52.572" v="717" actId="20577"/>
          <ac:spMkLst>
            <pc:docMk/>
            <pc:sldMk cId="4217250977" sldId="259"/>
            <ac:spMk id="2" creationId="{88CC14C2-A3D6-210D-88A2-88E6A0FD0122}"/>
          </ac:spMkLst>
        </pc:spChg>
        <pc:spChg chg="mod">
          <ac:chgData name="Camille PRIGENT" userId="8fc64bab-790b-4087-bafb-b03d9c430fe8" providerId="ADAL" clId="{076DD49A-3198-42FF-AF7A-D3CD12017562}" dt="2024-07-09T13:43:49.720" v="983" actId="20577"/>
          <ac:spMkLst>
            <pc:docMk/>
            <pc:sldMk cId="4217250977" sldId="259"/>
            <ac:spMk id="3" creationId="{BF8A9060-E043-A3D4-D568-B2246B3354FF}"/>
          </ac:spMkLst>
        </pc:spChg>
      </pc:sldChg>
      <pc:sldChg chg="addSp delSp modSp new mod delAnim modAnim">
        <pc:chgData name="Camille PRIGENT" userId="8fc64bab-790b-4087-bafb-b03d9c430fe8" providerId="ADAL" clId="{076DD49A-3198-42FF-AF7A-D3CD12017562}" dt="2024-07-11T09:16:45.864" v="3024" actId="14100"/>
        <pc:sldMkLst>
          <pc:docMk/>
          <pc:sldMk cId="3507517756" sldId="260"/>
        </pc:sldMkLst>
        <pc:spChg chg="mod">
          <ac:chgData name="Camille PRIGENT" userId="8fc64bab-790b-4087-bafb-b03d9c430fe8" providerId="ADAL" clId="{076DD49A-3198-42FF-AF7A-D3CD12017562}" dt="2024-07-10T20:24:19.039" v="2637" actId="1076"/>
          <ac:spMkLst>
            <pc:docMk/>
            <pc:sldMk cId="3507517756" sldId="260"/>
            <ac:spMk id="2" creationId="{9689C2AD-D7D0-C058-6252-5C2C84D97996}"/>
          </ac:spMkLst>
        </pc:spChg>
        <pc:spChg chg="del">
          <ac:chgData name="Camille PRIGENT" userId="8fc64bab-790b-4087-bafb-b03d9c430fe8" providerId="ADAL" clId="{076DD49A-3198-42FF-AF7A-D3CD12017562}" dt="2024-07-09T13:54:05.122" v="1012"/>
          <ac:spMkLst>
            <pc:docMk/>
            <pc:sldMk cId="3507517756" sldId="260"/>
            <ac:spMk id="3" creationId="{62DBF82F-7212-E137-3BBB-0A6E8821F0B7}"/>
          </ac:spMkLst>
        </pc:spChg>
        <pc:spChg chg="add del mod">
          <ac:chgData name="Camille PRIGENT" userId="8fc64bab-790b-4087-bafb-b03d9c430fe8" providerId="ADAL" clId="{076DD49A-3198-42FF-AF7A-D3CD12017562}" dt="2024-07-10T20:21:53.143" v="2611" actId="478"/>
          <ac:spMkLst>
            <pc:docMk/>
            <pc:sldMk cId="3507517756" sldId="260"/>
            <ac:spMk id="5" creationId="{83818D4D-4703-C9FE-E8B8-BBEF38088C15}"/>
          </ac:spMkLst>
        </pc:spChg>
        <pc:spChg chg="add del mod">
          <ac:chgData name="Camille PRIGENT" userId="8fc64bab-790b-4087-bafb-b03d9c430fe8" providerId="ADAL" clId="{076DD49A-3198-42FF-AF7A-D3CD12017562}" dt="2024-07-09T16:37:21.227" v="1696" actId="478"/>
          <ac:spMkLst>
            <pc:docMk/>
            <pc:sldMk cId="3507517756" sldId="260"/>
            <ac:spMk id="5" creationId="{B946D6E8-E749-0834-83E6-F011D0D0C23F}"/>
          </ac:spMkLst>
        </pc:spChg>
        <pc:spChg chg="add mod">
          <ac:chgData name="Camille PRIGENT" userId="8fc64bab-790b-4087-bafb-b03d9c430fe8" providerId="ADAL" clId="{076DD49A-3198-42FF-AF7A-D3CD12017562}" dt="2024-07-11T09:16:41.532" v="3023" actId="20577"/>
          <ac:spMkLst>
            <pc:docMk/>
            <pc:sldMk cId="3507517756" sldId="260"/>
            <ac:spMk id="6" creationId="{184AD32A-BC3D-AC70-2C25-848B6BBC3065}"/>
          </ac:spMkLst>
        </pc:spChg>
        <pc:spChg chg="del mod">
          <ac:chgData name="Camille PRIGENT" userId="8fc64bab-790b-4087-bafb-b03d9c430fe8" providerId="ADAL" clId="{076DD49A-3198-42FF-AF7A-D3CD12017562}" dt="2024-07-11T09:16:17.868" v="3017" actId="478"/>
          <ac:spMkLst>
            <pc:docMk/>
            <pc:sldMk cId="3507517756" sldId="260"/>
            <ac:spMk id="14" creationId="{2FAC244A-96C2-2286-284E-ECBF6DD5C0C9}"/>
          </ac:spMkLst>
        </pc:spChg>
        <pc:picChg chg="add del mod">
          <ac:chgData name="Camille PRIGENT" userId="8fc64bab-790b-4087-bafb-b03d9c430fe8" providerId="ADAL" clId="{076DD49A-3198-42FF-AF7A-D3CD12017562}" dt="2024-07-10T20:20:41.323" v="2610" actId="478"/>
          <ac:picMkLst>
            <pc:docMk/>
            <pc:sldMk cId="3507517756" sldId="260"/>
            <ac:picMk id="4" creationId="{004EF480-BE51-F597-206F-43FFFEAAEEB6}"/>
          </ac:picMkLst>
        </pc:picChg>
        <pc:picChg chg="add mod modCrop">
          <ac:chgData name="Camille PRIGENT" userId="8fc64bab-790b-4087-bafb-b03d9c430fe8" providerId="ADAL" clId="{076DD49A-3198-42FF-AF7A-D3CD12017562}" dt="2024-07-11T09:16:45.864" v="3024" actId="14100"/>
          <ac:picMkLst>
            <pc:docMk/>
            <pc:sldMk cId="3507517756" sldId="260"/>
            <ac:picMk id="8" creationId="{A0110FCB-3414-28A1-F374-2D2D742A8B7F}"/>
          </ac:picMkLst>
        </pc:picChg>
        <pc:picChg chg="add mod">
          <ac:chgData name="Camille PRIGENT" userId="8fc64bab-790b-4087-bafb-b03d9c430fe8" providerId="ADAL" clId="{076DD49A-3198-42FF-AF7A-D3CD12017562}" dt="2024-07-11T09:16:38.695" v="3022" actId="1076"/>
          <ac:picMkLst>
            <pc:docMk/>
            <pc:sldMk cId="3507517756" sldId="260"/>
            <ac:picMk id="10" creationId="{33E60253-7F81-FAD1-206A-06DD1DC8AA8A}"/>
          </ac:picMkLst>
        </pc:picChg>
      </pc:sldChg>
      <pc:sldChg chg="modSp new mod">
        <pc:chgData name="Camille PRIGENT" userId="8fc64bab-790b-4087-bafb-b03d9c430fe8" providerId="ADAL" clId="{076DD49A-3198-42FF-AF7A-D3CD12017562}" dt="2024-07-09T14:37:18.373" v="1181" actId="20577"/>
        <pc:sldMkLst>
          <pc:docMk/>
          <pc:sldMk cId="2543998630" sldId="261"/>
        </pc:sldMkLst>
        <pc:spChg chg="mod">
          <ac:chgData name="Camille PRIGENT" userId="8fc64bab-790b-4087-bafb-b03d9c430fe8" providerId="ADAL" clId="{076DD49A-3198-42FF-AF7A-D3CD12017562}" dt="2024-07-09T14:37:18.373" v="1181" actId="20577"/>
          <ac:spMkLst>
            <pc:docMk/>
            <pc:sldMk cId="2543998630" sldId="261"/>
            <ac:spMk id="2" creationId="{13565FAB-3673-FC41-03E6-7177098F3915}"/>
          </ac:spMkLst>
        </pc:spChg>
      </pc:sldChg>
      <pc:sldChg chg="new">
        <pc:chgData name="Camille PRIGENT" userId="8fc64bab-790b-4087-bafb-b03d9c430fe8" providerId="ADAL" clId="{076DD49A-3198-42FF-AF7A-D3CD12017562}" dt="2024-07-09T13:58:13.317" v="1015" actId="680"/>
        <pc:sldMkLst>
          <pc:docMk/>
          <pc:sldMk cId="107744901" sldId="262"/>
        </pc:sldMkLst>
      </pc:sldChg>
      <pc:sldChg chg="new">
        <pc:chgData name="Camille PRIGENT" userId="8fc64bab-790b-4087-bafb-b03d9c430fe8" providerId="ADAL" clId="{076DD49A-3198-42FF-AF7A-D3CD12017562}" dt="2024-07-09T13:58:15.375" v="1016" actId="680"/>
        <pc:sldMkLst>
          <pc:docMk/>
          <pc:sldMk cId="3996584323" sldId="263"/>
        </pc:sldMkLst>
      </pc:sldChg>
      <pc:sldChg chg="addSp modSp new mod">
        <pc:chgData name="Camille PRIGENT" userId="8fc64bab-790b-4087-bafb-b03d9c430fe8" providerId="ADAL" clId="{076DD49A-3198-42FF-AF7A-D3CD12017562}" dt="2024-07-09T16:27:40.340" v="1402" actId="1076"/>
        <pc:sldMkLst>
          <pc:docMk/>
          <pc:sldMk cId="2374716514" sldId="264"/>
        </pc:sldMkLst>
        <pc:spChg chg="mod">
          <ac:chgData name="Camille PRIGENT" userId="8fc64bab-790b-4087-bafb-b03d9c430fe8" providerId="ADAL" clId="{076DD49A-3198-42FF-AF7A-D3CD12017562}" dt="2024-07-09T13:59:09.378" v="1092" actId="20577"/>
          <ac:spMkLst>
            <pc:docMk/>
            <pc:sldMk cId="2374716514" sldId="264"/>
            <ac:spMk id="2" creationId="{F643BF42-63BD-7FC0-A9B2-CB45ECD36E3C}"/>
          </ac:spMkLst>
        </pc:spChg>
        <pc:spChg chg="mod">
          <ac:chgData name="Camille PRIGENT" userId="8fc64bab-790b-4087-bafb-b03d9c430fe8" providerId="ADAL" clId="{076DD49A-3198-42FF-AF7A-D3CD12017562}" dt="2024-07-09T16:26:19.497" v="1396" actId="20577"/>
          <ac:spMkLst>
            <pc:docMk/>
            <pc:sldMk cId="2374716514" sldId="264"/>
            <ac:spMk id="3" creationId="{DFFBB6AE-F150-9E28-1592-6FD28794BB34}"/>
          </ac:spMkLst>
        </pc:spChg>
        <pc:picChg chg="add mod">
          <ac:chgData name="Camille PRIGENT" userId="8fc64bab-790b-4087-bafb-b03d9c430fe8" providerId="ADAL" clId="{076DD49A-3198-42FF-AF7A-D3CD12017562}" dt="2024-07-09T16:27:40.340" v="1402" actId="1076"/>
          <ac:picMkLst>
            <pc:docMk/>
            <pc:sldMk cId="2374716514" sldId="264"/>
            <ac:picMk id="5" creationId="{AA4148F9-C921-E539-C988-218EE4A4C4A8}"/>
          </ac:picMkLst>
        </pc:picChg>
      </pc:sldChg>
      <pc:sldChg chg="addSp delSp modSp new mod ord">
        <pc:chgData name="Camille PRIGENT" userId="8fc64bab-790b-4087-bafb-b03d9c430fe8" providerId="ADAL" clId="{076DD49A-3198-42FF-AF7A-D3CD12017562}" dt="2024-07-09T16:38:10.090" v="1752" actId="21"/>
        <pc:sldMkLst>
          <pc:docMk/>
          <pc:sldMk cId="3365898354" sldId="265"/>
        </pc:sldMkLst>
        <pc:spChg chg="mod">
          <ac:chgData name="Camille PRIGENT" userId="8fc64bab-790b-4087-bafb-b03d9c430fe8" providerId="ADAL" clId="{076DD49A-3198-42FF-AF7A-D3CD12017562}" dt="2024-07-09T14:34:38.321" v="1155" actId="20577"/>
          <ac:spMkLst>
            <pc:docMk/>
            <pc:sldMk cId="3365898354" sldId="265"/>
            <ac:spMk id="2" creationId="{A31A9F77-8AED-BF79-3758-5CDD56F67D20}"/>
          </ac:spMkLst>
        </pc:spChg>
        <pc:spChg chg="del mod">
          <ac:chgData name="Camille PRIGENT" userId="8fc64bab-790b-4087-bafb-b03d9c430fe8" providerId="ADAL" clId="{076DD49A-3198-42FF-AF7A-D3CD12017562}" dt="2024-07-09T16:38:10.090" v="1752" actId="21"/>
          <ac:spMkLst>
            <pc:docMk/>
            <pc:sldMk cId="3365898354" sldId="265"/>
            <ac:spMk id="3" creationId="{184AD32A-BC3D-AC70-2C25-848B6BBC3065}"/>
          </ac:spMkLst>
        </pc:spChg>
        <pc:spChg chg="add mod">
          <ac:chgData name="Camille PRIGENT" userId="8fc64bab-790b-4087-bafb-b03d9c430fe8" providerId="ADAL" clId="{076DD49A-3198-42FF-AF7A-D3CD12017562}" dt="2024-07-09T16:38:10.090" v="1752" actId="21"/>
          <ac:spMkLst>
            <pc:docMk/>
            <pc:sldMk cId="3365898354" sldId="265"/>
            <ac:spMk id="5" creationId="{D456C3D7-EF81-F5A1-E40A-DADF0304DEF0}"/>
          </ac:spMkLst>
        </pc:spChg>
      </pc:sldChg>
      <pc:sldChg chg="addSp delSp modSp new mod ord modAnim">
        <pc:chgData name="Camille PRIGENT" userId="8fc64bab-790b-4087-bafb-b03d9c430fe8" providerId="ADAL" clId="{076DD49A-3198-42FF-AF7A-D3CD12017562}" dt="2024-07-10T20:42:03.633" v="2902" actId="1076"/>
        <pc:sldMkLst>
          <pc:docMk/>
          <pc:sldMk cId="3400551088" sldId="266"/>
        </pc:sldMkLst>
        <pc:spChg chg="mod">
          <ac:chgData name="Camille PRIGENT" userId="8fc64bab-790b-4087-bafb-b03d9c430fe8" providerId="ADAL" clId="{076DD49A-3198-42FF-AF7A-D3CD12017562}" dt="2024-07-09T14:34:55.378" v="1171" actId="20577"/>
          <ac:spMkLst>
            <pc:docMk/>
            <pc:sldMk cId="3400551088" sldId="266"/>
            <ac:spMk id="2" creationId="{F1E7C09E-182C-BE40-EC8D-9A6A56BF1BEA}"/>
          </ac:spMkLst>
        </pc:spChg>
        <pc:spChg chg="del">
          <ac:chgData name="Camille PRIGENT" userId="8fc64bab-790b-4087-bafb-b03d9c430fe8" providerId="ADAL" clId="{076DD49A-3198-42FF-AF7A-D3CD12017562}" dt="2024-07-10T20:41:33.058" v="2896"/>
          <ac:spMkLst>
            <pc:docMk/>
            <pc:sldMk cId="3400551088" sldId="266"/>
            <ac:spMk id="3" creationId="{63121C80-B66B-EE23-3561-7BCA592C0158}"/>
          </ac:spMkLst>
        </pc:spChg>
        <pc:picChg chg="add mod">
          <ac:chgData name="Camille PRIGENT" userId="8fc64bab-790b-4087-bafb-b03d9c430fe8" providerId="ADAL" clId="{076DD49A-3198-42FF-AF7A-D3CD12017562}" dt="2024-07-10T20:42:03.633" v="2902" actId="1076"/>
          <ac:picMkLst>
            <pc:docMk/>
            <pc:sldMk cId="3400551088" sldId="266"/>
            <ac:picMk id="4" creationId="{F4454D1A-DB58-5C7E-104A-2F3FC6FE9F1F}"/>
          </ac:picMkLst>
        </pc:picChg>
      </pc:sldChg>
      <pc:sldChg chg="modSp new mod">
        <pc:chgData name="Camille PRIGENT" userId="8fc64bab-790b-4087-bafb-b03d9c430fe8" providerId="ADAL" clId="{076DD49A-3198-42FF-AF7A-D3CD12017562}" dt="2024-07-09T14:37:13.069" v="1180" actId="20577"/>
        <pc:sldMkLst>
          <pc:docMk/>
          <pc:sldMk cId="916184456" sldId="267"/>
        </pc:sldMkLst>
        <pc:spChg chg="mod">
          <ac:chgData name="Camille PRIGENT" userId="8fc64bab-790b-4087-bafb-b03d9c430fe8" providerId="ADAL" clId="{076DD49A-3198-42FF-AF7A-D3CD12017562}" dt="2024-07-09T14:37:13.069" v="1180" actId="20577"/>
          <ac:spMkLst>
            <pc:docMk/>
            <pc:sldMk cId="916184456" sldId="267"/>
            <ac:spMk id="2" creationId="{7D05DAF4-5588-BBAB-CE33-81D090EE815F}"/>
          </ac:spMkLst>
        </pc:spChg>
      </pc:sldChg>
      <pc:sldChg chg="delSp modSp new mod modNotesTx">
        <pc:chgData name="Camille PRIGENT" userId="8fc64bab-790b-4087-bafb-b03d9c430fe8" providerId="ADAL" clId="{076DD49A-3198-42FF-AF7A-D3CD12017562}" dt="2024-07-09T16:24:34.729" v="1345" actId="403"/>
        <pc:sldMkLst>
          <pc:docMk/>
          <pc:sldMk cId="4082106883" sldId="268"/>
        </pc:sldMkLst>
        <pc:spChg chg="del">
          <ac:chgData name="Camille PRIGENT" userId="8fc64bab-790b-4087-bafb-b03d9c430fe8" providerId="ADAL" clId="{076DD49A-3198-42FF-AF7A-D3CD12017562}" dt="2024-07-09T16:19:14.542" v="1183" actId="478"/>
          <ac:spMkLst>
            <pc:docMk/>
            <pc:sldMk cId="4082106883" sldId="268"/>
            <ac:spMk id="2" creationId="{95056678-4370-DF58-BF9B-4E930305F747}"/>
          </ac:spMkLst>
        </pc:spChg>
        <pc:spChg chg="mod">
          <ac:chgData name="Camille PRIGENT" userId="8fc64bab-790b-4087-bafb-b03d9c430fe8" providerId="ADAL" clId="{076DD49A-3198-42FF-AF7A-D3CD12017562}" dt="2024-07-09T16:24:34.729" v="1345" actId="403"/>
          <ac:spMkLst>
            <pc:docMk/>
            <pc:sldMk cId="4082106883" sldId="268"/>
            <ac:spMk id="3" creationId="{229B7004-9A66-F3E7-4011-0B7507BE8131}"/>
          </ac:spMkLst>
        </pc:spChg>
      </pc:sldChg>
      <pc:sldChg chg="addSp delSp modSp new mod">
        <pc:chgData name="Camille PRIGENT" userId="8fc64bab-790b-4087-bafb-b03d9c430fe8" providerId="ADAL" clId="{076DD49A-3198-42FF-AF7A-D3CD12017562}" dt="2024-07-10T20:47:47.532" v="2914" actId="1076"/>
        <pc:sldMkLst>
          <pc:docMk/>
          <pc:sldMk cId="1714522546" sldId="269"/>
        </pc:sldMkLst>
        <pc:spChg chg="del">
          <ac:chgData name="Camille PRIGENT" userId="8fc64bab-790b-4087-bafb-b03d9c430fe8" providerId="ADAL" clId="{076DD49A-3198-42FF-AF7A-D3CD12017562}" dt="2024-07-09T16:24:44.005" v="1347" actId="478"/>
          <ac:spMkLst>
            <pc:docMk/>
            <pc:sldMk cId="1714522546" sldId="269"/>
            <ac:spMk id="2" creationId="{DB33FCAA-8D57-AF18-39CB-156794A777CC}"/>
          </ac:spMkLst>
        </pc:spChg>
        <pc:spChg chg="mod">
          <ac:chgData name="Camille PRIGENT" userId="8fc64bab-790b-4087-bafb-b03d9c430fe8" providerId="ADAL" clId="{076DD49A-3198-42FF-AF7A-D3CD12017562}" dt="2024-07-09T16:25:01.281" v="1366" actId="14100"/>
          <ac:spMkLst>
            <pc:docMk/>
            <pc:sldMk cId="1714522546" sldId="269"/>
            <ac:spMk id="3" creationId="{57814AE4-C19E-600A-8C90-8F8B4318211C}"/>
          </ac:spMkLst>
        </pc:spChg>
        <pc:picChg chg="add mod">
          <ac:chgData name="Camille PRIGENT" userId="8fc64bab-790b-4087-bafb-b03d9c430fe8" providerId="ADAL" clId="{076DD49A-3198-42FF-AF7A-D3CD12017562}" dt="2024-07-10T20:47:47.532" v="2914" actId="1076"/>
          <ac:picMkLst>
            <pc:docMk/>
            <pc:sldMk cId="1714522546" sldId="269"/>
            <ac:picMk id="4" creationId="{11B23967-058B-56BF-2D08-97378331FF88}"/>
          </ac:picMkLst>
        </pc:picChg>
        <pc:picChg chg="add del mod">
          <ac:chgData name="Camille PRIGENT" userId="8fc64bab-790b-4087-bafb-b03d9c430fe8" providerId="ADAL" clId="{076DD49A-3198-42FF-AF7A-D3CD12017562}" dt="2024-07-10T20:47:13.899" v="2906" actId="478"/>
          <ac:picMkLst>
            <pc:docMk/>
            <pc:sldMk cId="1714522546" sldId="269"/>
            <ac:picMk id="5" creationId="{A650241E-AC70-7E9D-80F5-11A7C25D06B9}"/>
          </ac:picMkLst>
        </pc:picChg>
        <pc:picChg chg="add del mod">
          <ac:chgData name="Camille PRIGENT" userId="8fc64bab-790b-4087-bafb-b03d9c430fe8" providerId="ADAL" clId="{076DD49A-3198-42FF-AF7A-D3CD12017562}" dt="2024-07-10T20:47:28.961" v="2910" actId="21"/>
          <ac:picMkLst>
            <pc:docMk/>
            <pc:sldMk cId="1714522546" sldId="269"/>
            <ac:picMk id="7" creationId="{BA88B64C-F391-90D0-8AA8-CDB2196ACECE}"/>
          </ac:picMkLst>
        </pc:picChg>
      </pc:sldChg>
      <pc:sldChg chg="addSp delSp modSp new mod">
        <pc:chgData name="Camille PRIGENT" userId="8fc64bab-790b-4087-bafb-b03d9c430fe8" providerId="ADAL" clId="{076DD49A-3198-42FF-AF7A-D3CD12017562}" dt="2024-07-10T17:22:47.338" v="2183" actId="1076"/>
        <pc:sldMkLst>
          <pc:docMk/>
          <pc:sldMk cId="2596033107" sldId="270"/>
        </pc:sldMkLst>
        <pc:spChg chg="mod">
          <ac:chgData name="Camille PRIGENT" userId="8fc64bab-790b-4087-bafb-b03d9c430fe8" providerId="ADAL" clId="{076DD49A-3198-42FF-AF7A-D3CD12017562}" dt="2024-07-09T16:33:55.499" v="1581" actId="20577"/>
          <ac:spMkLst>
            <pc:docMk/>
            <pc:sldMk cId="2596033107" sldId="270"/>
            <ac:spMk id="2" creationId="{8E3320BB-6AB2-CA5D-EC20-87AEBD1F463B}"/>
          </ac:spMkLst>
        </pc:spChg>
        <pc:spChg chg="del mod">
          <ac:chgData name="Camille PRIGENT" userId="8fc64bab-790b-4087-bafb-b03d9c430fe8" providerId="ADAL" clId="{076DD49A-3198-42FF-AF7A-D3CD12017562}" dt="2024-07-09T16:33:36.948" v="1554" actId="21"/>
          <ac:spMkLst>
            <pc:docMk/>
            <pc:sldMk cId="2596033107" sldId="270"/>
            <ac:spMk id="3" creationId="{366D0DDD-CCA3-CD50-E0F1-975BD8DBA739}"/>
          </ac:spMkLst>
        </pc:spChg>
        <pc:spChg chg="add del mod">
          <ac:chgData name="Camille PRIGENT" userId="8fc64bab-790b-4087-bafb-b03d9c430fe8" providerId="ADAL" clId="{076DD49A-3198-42FF-AF7A-D3CD12017562}" dt="2024-07-09T16:34:58.830" v="1633"/>
          <ac:spMkLst>
            <pc:docMk/>
            <pc:sldMk cId="2596033107" sldId="270"/>
            <ac:spMk id="5" creationId="{9171C163-8D34-7993-51B4-9765FF3D45CD}"/>
          </ac:spMkLst>
        </pc:spChg>
        <pc:spChg chg="add mod">
          <ac:chgData name="Camille PRIGENT" userId="8fc64bab-790b-4087-bafb-b03d9c430fe8" providerId="ADAL" clId="{076DD49A-3198-42FF-AF7A-D3CD12017562}" dt="2024-07-10T17:21:03.065" v="2170" actId="403"/>
          <ac:spMkLst>
            <pc:docMk/>
            <pc:sldMk cId="2596033107" sldId="270"/>
            <ac:spMk id="6" creationId="{FDA6F95B-003B-AB3E-9EFA-D3AA23B8C06E}"/>
          </ac:spMkLst>
        </pc:spChg>
        <pc:picChg chg="add mod">
          <ac:chgData name="Camille PRIGENT" userId="8fc64bab-790b-4087-bafb-b03d9c430fe8" providerId="ADAL" clId="{076DD49A-3198-42FF-AF7A-D3CD12017562}" dt="2024-07-10T17:22:33.630" v="2175"/>
          <ac:picMkLst>
            <pc:docMk/>
            <pc:sldMk cId="2596033107" sldId="270"/>
            <ac:picMk id="4" creationId="{3AA9B7CC-7FA5-3B2E-CEF3-366EB3E5DDEC}"/>
          </ac:picMkLst>
        </pc:picChg>
        <pc:picChg chg="add mod">
          <ac:chgData name="Camille PRIGENT" userId="8fc64bab-790b-4087-bafb-b03d9c430fe8" providerId="ADAL" clId="{076DD49A-3198-42FF-AF7A-D3CD12017562}" dt="2024-07-10T17:22:47.338" v="2183" actId="1076"/>
          <ac:picMkLst>
            <pc:docMk/>
            <pc:sldMk cId="2596033107" sldId="270"/>
            <ac:picMk id="7" creationId="{E3E799F1-2191-8C74-1E88-33BC4DB5F867}"/>
          </ac:picMkLst>
        </pc:picChg>
      </pc:sldChg>
      <pc:sldChg chg="delSp modSp new del mod">
        <pc:chgData name="Camille PRIGENT" userId="8fc64bab-790b-4087-bafb-b03d9c430fe8" providerId="ADAL" clId="{076DD49A-3198-42FF-AF7A-D3CD12017562}" dt="2024-07-09T16:35:27.278" v="1634" actId="2696"/>
        <pc:sldMkLst>
          <pc:docMk/>
          <pc:sldMk cId="3912144737" sldId="271"/>
        </pc:sldMkLst>
        <pc:spChg chg="del">
          <ac:chgData name="Camille PRIGENT" userId="8fc64bab-790b-4087-bafb-b03d9c430fe8" providerId="ADAL" clId="{076DD49A-3198-42FF-AF7A-D3CD12017562}" dt="2024-07-09T16:32:39.707" v="1512" actId="478"/>
          <ac:spMkLst>
            <pc:docMk/>
            <pc:sldMk cId="3912144737" sldId="271"/>
            <ac:spMk id="2" creationId="{E203F1AE-8C13-F532-566A-F9BC9EB413BF}"/>
          </ac:spMkLst>
        </pc:spChg>
        <pc:spChg chg="mod">
          <ac:chgData name="Camille PRIGENT" userId="8fc64bab-790b-4087-bafb-b03d9c430fe8" providerId="ADAL" clId="{076DD49A-3198-42FF-AF7A-D3CD12017562}" dt="2024-07-09T16:33:10.263" v="1550" actId="5793"/>
          <ac:spMkLst>
            <pc:docMk/>
            <pc:sldMk cId="3912144737" sldId="271"/>
            <ac:spMk id="3" creationId="{89C8885C-B21A-4529-B12A-E09C74F16572}"/>
          </ac:spMkLst>
        </pc:spChg>
      </pc:sldChg>
      <pc:sldChg chg="addSp delSp modSp new mod">
        <pc:chgData name="Camille PRIGENT" userId="8fc64bab-790b-4087-bafb-b03d9c430fe8" providerId="ADAL" clId="{076DD49A-3198-42FF-AF7A-D3CD12017562}" dt="2024-07-10T17:58:18.936" v="2493" actId="1076"/>
        <pc:sldMkLst>
          <pc:docMk/>
          <pc:sldMk cId="3649615219" sldId="272"/>
        </pc:sldMkLst>
        <pc:spChg chg="del">
          <ac:chgData name="Camille PRIGENT" userId="8fc64bab-790b-4087-bafb-b03d9c430fe8" providerId="ADAL" clId="{076DD49A-3198-42FF-AF7A-D3CD12017562}" dt="2024-07-09T16:33:16.173" v="1552" actId="478"/>
          <ac:spMkLst>
            <pc:docMk/>
            <pc:sldMk cId="3649615219" sldId="272"/>
            <ac:spMk id="2" creationId="{52AF44EC-8B37-30FE-FD58-66E19003779E}"/>
          </ac:spMkLst>
        </pc:spChg>
        <pc:spChg chg="del mod">
          <ac:chgData name="Camille PRIGENT" userId="8fc64bab-790b-4087-bafb-b03d9c430fe8" providerId="ADAL" clId="{076DD49A-3198-42FF-AF7A-D3CD12017562}" dt="2024-07-09T16:33:39.918" v="1555" actId="478"/>
          <ac:spMkLst>
            <pc:docMk/>
            <pc:sldMk cId="3649615219" sldId="272"/>
            <ac:spMk id="3" creationId="{AAA307D0-FCE4-E4E1-63E1-9AB6256EA0E9}"/>
          </ac:spMkLst>
        </pc:spChg>
        <pc:spChg chg="add mod">
          <ac:chgData name="Camille PRIGENT" userId="8fc64bab-790b-4087-bafb-b03d9c430fe8" providerId="ADAL" clId="{076DD49A-3198-42FF-AF7A-D3CD12017562}" dt="2024-07-10T17:58:08.870" v="2492" actId="1036"/>
          <ac:spMkLst>
            <pc:docMk/>
            <pc:sldMk cId="3649615219" sldId="272"/>
            <ac:spMk id="4" creationId="{366D0DDD-CCA3-CD50-E0F1-975BD8DBA739}"/>
          </ac:spMkLst>
        </pc:spChg>
        <pc:picChg chg="add mod">
          <ac:chgData name="Camille PRIGENT" userId="8fc64bab-790b-4087-bafb-b03d9c430fe8" providerId="ADAL" clId="{076DD49A-3198-42FF-AF7A-D3CD12017562}" dt="2024-07-10T17:58:18.936" v="2493" actId="1076"/>
          <ac:picMkLst>
            <pc:docMk/>
            <pc:sldMk cId="3649615219" sldId="272"/>
            <ac:picMk id="3" creationId="{E0B8F660-DAC8-DB1C-B8C8-31747D3046A3}"/>
          </ac:picMkLst>
        </pc:picChg>
      </pc:sldChg>
      <pc:sldChg chg="addSp delSp modSp new mod">
        <pc:chgData name="Camille PRIGENT" userId="8fc64bab-790b-4087-bafb-b03d9c430fe8" providerId="ADAL" clId="{076DD49A-3198-42FF-AF7A-D3CD12017562}" dt="2024-07-10T20:40:36.191" v="2895" actId="20577"/>
        <pc:sldMkLst>
          <pc:docMk/>
          <pc:sldMk cId="512862762" sldId="273"/>
        </pc:sldMkLst>
        <pc:spChg chg="add mod">
          <ac:chgData name="Camille PRIGENT" userId="8fc64bab-790b-4087-bafb-b03d9c430fe8" providerId="ADAL" clId="{076DD49A-3198-42FF-AF7A-D3CD12017562}" dt="2024-07-10T20:40:36.191" v="2895" actId="20577"/>
          <ac:spMkLst>
            <pc:docMk/>
            <pc:sldMk cId="512862762" sldId="273"/>
            <ac:spMk id="2" creationId="{52BB089C-6DB1-A898-E8DB-16A27596BB80}"/>
          </ac:spMkLst>
        </pc:spChg>
        <pc:spChg chg="del">
          <ac:chgData name="Camille PRIGENT" userId="8fc64bab-790b-4087-bafb-b03d9c430fe8" providerId="ADAL" clId="{076DD49A-3198-42FF-AF7A-D3CD12017562}" dt="2024-07-09T16:34:28.242" v="1583" actId="478"/>
          <ac:spMkLst>
            <pc:docMk/>
            <pc:sldMk cId="512862762" sldId="273"/>
            <ac:spMk id="2" creationId="{823BA75A-1952-4EC4-4E32-96F18A9259A6}"/>
          </ac:spMkLst>
        </pc:spChg>
        <pc:spChg chg="mod">
          <ac:chgData name="Camille PRIGENT" userId="8fc64bab-790b-4087-bafb-b03d9c430fe8" providerId="ADAL" clId="{076DD49A-3198-42FF-AF7A-D3CD12017562}" dt="2024-07-10T20:36:34.387" v="2651" actId="14100"/>
          <ac:spMkLst>
            <pc:docMk/>
            <pc:sldMk cId="512862762" sldId="273"/>
            <ac:spMk id="3" creationId="{07AC767D-38DA-B7FB-BE92-4CA880A59F7B}"/>
          </ac:spMkLst>
        </pc:spChg>
      </pc:sldChg>
      <pc:sldChg chg="delSp mod">
        <pc:chgData name="Camille PRIGENT" userId="8fc64bab-790b-4087-bafb-b03d9c430fe8" providerId="ADAL" clId="{076DD49A-3198-42FF-AF7A-D3CD12017562}" dt="2024-07-10T20:11:34.213" v="2609" actId="478"/>
        <pc:sldMkLst>
          <pc:docMk/>
          <pc:sldMk cId="2014590379" sldId="287"/>
        </pc:sldMkLst>
        <pc:spChg chg="del">
          <ac:chgData name="Camille PRIGENT" userId="8fc64bab-790b-4087-bafb-b03d9c430fe8" providerId="ADAL" clId="{076DD49A-3198-42FF-AF7A-D3CD12017562}" dt="2024-07-10T20:11:34.213" v="2609" actId="478"/>
          <ac:spMkLst>
            <pc:docMk/>
            <pc:sldMk cId="2014590379" sldId="287"/>
            <ac:spMk id="4" creationId="{BC7235CF-1740-78FB-186D-64C55A0F7D7E}"/>
          </ac:spMkLst>
        </pc:spChg>
      </pc:sldChg>
      <pc:sldChg chg="addSp delSp modSp new mod">
        <pc:chgData name="Camille PRIGENT" userId="8fc64bab-790b-4087-bafb-b03d9c430fe8" providerId="ADAL" clId="{076DD49A-3198-42FF-AF7A-D3CD12017562}" dt="2024-07-10T20:50:19.854" v="3015" actId="1076"/>
        <pc:sldMkLst>
          <pc:docMk/>
          <pc:sldMk cId="4163652246" sldId="292"/>
        </pc:sldMkLst>
        <pc:spChg chg="del">
          <ac:chgData name="Camille PRIGENT" userId="8fc64bab-790b-4087-bafb-b03d9c430fe8" providerId="ADAL" clId="{076DD49A-3198-42FF-AF7A-D3CD12017562}" dt="2024-07-10T20:48:30.529" v="2916" actId="478"/>
          <ac:spMkLst>
            <pc:docMk/>
            <pc:sldMk cId="4163652246" sldId="292"/>
            <ac:spMk id="2" creationId="{AC5CA98C-06D3-A39C-3AA3-B62A00F9AC18}"/>
          </ac:spMkLst>
        </pc:spChg>
        <pc:spChg chg="del">
          <ac:chgData name="Camille PRIGENT" userId="8fc64bab-790b-4087-bafb-b03d9c430fe8" providerId="ADAL" clId="{076DD49A-3198-42FF-AF7A-D3CD12017562}" dt="2024-07-10T20:47:32.520" v="2911"/>
          <ac:spMkLst>
            <pc:docMk/>
            <pc:sldMk cId="4163652246" sldId="292"/>
            <ac:spMk id="3" creationId="{174D6258-6581-897F-A395-94EEED981F31}"/>
          </ac:spMkLst>
        </pc:spChg>
        <pc:spChg chg="add mod">
          <ac:chgData name="Camille PRIGENT" userId="8fc64bab-790b-4087-bafb-b03d9c430fe8" providerId="ADAL" clId="{076DD49A-3198-42FF-AF7A-D3CD12017562}" dt="2024-07-10T20:50:10.034" v="3014" actId="20577"/>
          <ac:spMkLst>
            <pc:docMk/>
            <pc:sldMk cId="4163652246" sldId="292"/>
            <ac:spMk id="6" creationId="{6E1A5751-67C0-71D2-0FD5-85F7BE01D9D9}"/>
          </ac:spMkLst>
        </pc:spChg>
        <pc:picChg chg="add mod modCrop">
          <ac:chgData name="Camille PRIGENT" userId="8fc64bab-790b-4087-bafb-b03d9c430fe8" providerId="ADAL" clId="{076DD49A-3198-42FF-AF7A-D3CD12017562}" dt="2024-07-10T20:50:19.854" v="3015" actId="1076"/>
          <ac:picMkLst>
            <pc:docMk/>
            <pc:sldMk cId="4163652246" sldId="292"/>
            <ac:picMk id="5" creationId="{F4DB193F-5034-09F9-7C0D-684B1F0ADEB1}"/>
          </ac:picMkLst>
        </pc:picChg>
        <pc:picChg chg="add mod">
          <ac:chgData name="Camille PRIGENT" userId="8fc64bab-790b-4087-bafb-b03d9c430fe8" providerId="ADAL" clId="{076DD49A-3198-42FF-AF7A-D3CD12017562}" dt="2024-07-10T20:48:28.837" v="2915" actId="1076"/>
          <ac:picMkLst>
            <pc:docMk/>
            <pc:sldMk cId="4163652246" sldId="292"/>
            <ac:picMk id="7" creationId="{BA88B64C-F391-90D0-8AA8-CDB2196ACECE}"/>
          </ac:picMkLst>
        </pc:picChg>
      </pc:sldChg>
      <pc:sldMasterChg chg="del delSldLayout">
        <pc:chgData name="Camille PRIGENT" userId="8fc64bab-790b-4087-bafb-b03d9c430fe8" providerId="ADAL" clId="{076DD49A-3198-42FF-AF7A-D3CD12017562}" dt="2024-07-09T13:06:50.666" v="0" actId="26606"/>
        <pc:sldMasterMkLst>
          <pc:docMk/>
          <pc:sldMasterMk cId="189135553" sldId="2147483648"/>
        </pc:sldMasterMkLst>
        <pc:sldLayoutChg chg="del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189135553" sldId="2147483648"/>
            <pc:sldLayoutMk cId="4065834785" sldId="2147483649"/>
          </pc:sldLayoutMkLst>
        </pc:sldLayoutChg>
        <pc:sldLayoutChg chg="del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189135553" sldId="2147483648"/>
            <pc:sldLayoutMk cId="1953366937" sldId="2147483650"/>
          </pc:sldLayoutMkLst>
        </pc:sldLayoutChg>
        <pc:sldLayoutChg chg="del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189135553" sldId="2147483648"/>
            <pc:sldLayoutMk cId="261891652" sldId="2147483651"/>
          </pc:sldLayoutMkLst>
        </pc:sldLayoutChg>
        <pc:sldLayoutChg chg="del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189135553" sldId="2147483648"/>
            <pc:sldLayoutMk cId="2250621088" sldId="2147483652"/>
          </pc:sldLayoutMkLst>
        </pc:sldLayoutChg>
        <pc:sldLayoutChg chg="del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189135553" sldId="2147483648"/>
            <pc:sldLayoutMk cId="2763496149" sldId="2147483653"/>
          </pc:sldLayoutMkLst>
        </pc:sldLayoutChg>
        <pc:sldLayoutChg chg="del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189135553" sldId="2147483648"/>
            <pc:sldLayoutMk cId="3471036023" sldId="2147483654"/>
          </pc:sldLayoutMkLst>
        </pc:sldLayoutChg>
        <pc:sldLayoutChg chg="del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189135553" sldId="2147483648"/>
            <pc:sldLayoutMk cId="4030173659" sldId="2147483655"/>
          </pc:sldLayoutMkLst>
        </pc:sldLayoutChg>
        <pc:sldLayoutChg chg="del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189135553" sldId="2147483648"/>
            <pc:sldLayoutMk cId="3860712453" sldId="2147483656"/>
          </pc:sldLayoutMkLst>
        </pc:sldLayoutChg>
        <pc:sldLayoutChg chg="del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189135553" sldId="2147483648"/>
            <pc:sldLayoutMk cId="1513394729" sldId="2147483657"/>
          </pc:sldLayoutMkLst>
        </pc:sldLayoutChg>
        <pc:sldLayoutChg chg="del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189135553" sldId="2147483648"/>
            <pc:sldLayoutMk cId="810663335" sldId="2147483658"/>
          </pc:sldLayoutMkLst>
        </pc:sldLayoutChg>
        <pc:sldLayoutChg chg="del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189135553" sldId="2147483648"/>
            <pc:sldLayoutMk cId="2220134005" sldId="2147483659"/>
          </pc:sldLayoutMkLst>
        </pc:sldLayoutChg>
      </pc:sldMasterChg>
      <pc:sldMasterChg chg="add replId addSldLayout">
        <pc:chgData name="Camille PRIGENT" userId="8fc64bab-790b-4087-bafb-b03d9c430fe8" providerId="ADAL" clId="{076DD49A-3198-42FF-AF7A-D3CD12017562}" dt="2024-07-09T13:06:50.666" v="0" actId="26606"/>
        <pc:sldMasterMkLst>
          <pc:docMk/>
          <pc:sldMasterMk cId="332060607" sldId="2147483672"/>
        </pc:sldMasterMkLst>
        <pc:sldLayoutChg chg="add replId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332060607" sldId="2147483660"/>
            <pc:sldLayoutMk cId="1818392803" sldId="2147483673"/>
          </pc:sldLayoutMkLst>
        </pc:sldLayoutChg>
        <pc:sldLayoutChg chg="add replId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332060607" sldId="2147483660"/>
            <pc:sldLayoutMk cId="2848297429" sldId="2147483674"/>
          </pc:sldLayoutMkLst>
        </pc:sldLayoutChg>
        <pc:sldLayoutChg chg="add replId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332060607" sldId="2147483660"/>
            <pc:sldLayoutMk cId="1748074199" sldId="2147483675"/>
          </pc:sldLayoutMkLst>
        </pc:sldLayoutChg>
        <pc:sldLayoutChg chg="add replId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332060607" sldId="2147483660"/>
            <pc:sldLayoutMk cId="654120504" sldId="2147483676"/>
          </pc:sldLayoutMkLst>
        </pc:sldLayoutChg>
        <pc:sldLayoutChg chg="add replId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332060607" sldId="2147483660"/>
            <pc:sldLayoutMk cId="413182340" sldId="2147483677"/>
          </pc:sldLayoutMkLst>
        </pc:sldLayoutChg>
        <pc:sldLayoutChg chg="add replId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332060607" sldId="2147483660"/>
            <pc:sldLayoutMk cId="218494478" sldId="2147483678"/>
          </pc:sldLayoutMkLst>
        </pc:sldLayoutChg>
        <pc:sldLayoutChg chg="add replId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332060607" sldId="2147483660"/>
            <pc:sldLayoutMk cId="1251352700" sldId="2147483679"/>
          </pc:sldLayoutMkLst>
        </pc:sldLayoutChg>
        <pc:sldLayoutChg chg="add replId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332060607" sldId="2147483660"/>
            <pc:sldLayoutMk cId="3064549554" sldId="2147483680"/>
          </pc:sldLayoutMkLst>
        </pc:sldLayoutChg>
        <pc:sldLayoutChg chg="add replId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332060607" sldId="2147483660"/>
            <pc:sldLayoutMk cId="2165104589" sldId="2147483681"/>
          </pc:sldLayoutMkLst>
        </pc:sldLayoutChg>
        <pc:sldLayoutChg chg="add replId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332060607" sldId="2147483660"/>
            <pc:sldLayoutMk cId="485425900" sldId="2147483682"/>
          </pc:sldLayoutMkLst>
        </pc:sldLayoutChg>
        <pc:sldLayoutChg chg="add">
          <pc:chgData name="Camille PRIGENT" userId="8fc64bab-790b-4087-bafb-b03d9c430fe8" providerId="ADAL" clId="{076DD49A-3198-42FF-AF7A-D3CD12017562}" dt="2024-07-09T13:06:50.666" v="0" actId="26606"/>
          <pc:sldLayoutMkLst>
            <pc:docMk/>
            <pc:sldMasterMk cId="332060607" sldId="2147483660"/>
            <pc:sldLayoutMk cId="1874486205" sldId="2147483683"/>
          </pc:sldLayoutMkLst>
        </pc:sldLayoutChg>
      </pc:sldMasterChg>
    </pc:docChg>
  </pc:docChgLst>
  <pc:docChgLst>
    <pc:chgData name="Antoine FONDEUR" userId="S::antoine.fondeur@etu.minesparis.psl.eu::6203f1ed-af3e-4b2e-a6ea-f95f8d9b31e3" providerId="AD" clId="Web-{8D10E3F8-D9BB-D287-C159-AD3A830CE6D4}"/>
    <pc:docChg chg="modSld sldOrd">
      <pc:chgData name="Antoine FONDEUR" userId="S::antoine.fondeur@etu.minesparis.psl.eu::6203f1ed-af3e-4b2e-a6ea-f95f8d9b31e3" providerId="AD" clId="Web-{8D10E3F8-D9BB-D287-C159-AD3A830CE6D4}" dt="2024-07-11T08:26:03.252" v="69"/>
      <pc:docMkLst>
        <pc:docMk/>
      </pc:docMkLst>
      <pc:sldChg chg="ord addAnim">
        <pc:chgData name="Antoine FONDEUR" userId="S::antoine.fondeur@etu.minesparis.psl.eu::6203f1ed-af3e-4b2e-a6ea-f95f8d9b31e3" providerId="AD" clId="Web-{8D10E3F8-D9BB-D287-C159-AD3A830CE6D4}" dt="2024-07-11T08:26:03.252" v="69"/>
        <pc:sldMkLst>
          <pc:docMk/>
          <pc:sldMk cId="3996584323" sldId="263"/>
        </pc:sldMkLst>
      </pc:sldChg>
      <pc:sldChg chg="addAnim">
        <pc:chgData name="Antoine FONDEUR" userId="S::antoine.fondeur@etu.minesparis.psl.eu::6203f1ed-af3e-4b2e-a6ea-f95f8d9b31e3" providerId="AD" clId="Web-{8D10E3F8-D9BB-D287-C159-AD3A830CE6D4}" dt="2024-07-11T07:09:56.813" v="4"/>
        <pc:sldMkLst>
          <pc:docMk/>
          <pc:sldMk cId="2511402130" sldId="274"/>
        </pc:sldMkLst>
      </pc:sldChg>
      <pc:sldChg chg="addAnim">
        <pc:chgData name="Antoine FONDEUR" userId="S::antoine.fondeur@etu.minesparis.psl.eu::6203f1ed-af3e-4b2e-a6ea-f95f8d9b31e3" providerId="AD" clId="Web-{8D10E3F8-D9BB-D287-C159-AD3A830CE6D4}" dt="2024-07-11T07:10:12.533" v="5"/>
        <pc:sldMkLst>
          <pc:docMk/>
          <pc:sldMk cId="1269214306" sldId="276"/>
        </pc:sldMkLst>
      </pc:sldChg>
      <pc:sldChg chg="addAnim">
        <pc:chgData name="Antoine FONDEUR" userId="S::antoine.fondeur@etu.minesparis.psl.eu::6203f1ed-af3e-4b2e-a6ea-f95f8d9b31e3" providerId="AD" clId="Web-{8D10E3F8-D9BB-D287-C159-AD3A830CE6D4}" dt="2024-07-11T07:10:30.830" v="7"/>
        <pc:sldMkLst>
          <pc:docMk/>
          <pc:sldMk cId="50237239" sldId="278"/>
        </pc:sldMkLst>
      </pc:sldChg>
      <pc:sldChg chg="addAnim">
        <pc:chgData name="Antoine FONDEUR" userId="S::antoine.fondeur@etu.minesparis.psl.eu::6203f1ed-af3e-4b2e-a6ea-f95f8d9b31e3" providerId="AD" clId="Web-{8D10E3F8-D9BB-D287-C159-AD3A830CE6D4}" dt="2024-07-11T07:09:44.751" v="2"/>
        <pc:sldMkLst>
          <pc:docMk/>
          <pc:sldMk cId="3808074503" sldId="279"/>
        </pc:sldMkLst>
      </pc:sldChg>
      <pc:sldChg chg="addSp delSp modSp addAnim delAnim">
        <pc:chgData name="Antoine FONDEUR" userId="S::antoine.fondeur@etu.minesparis.psl.eu::6203f1ed-af3e-4b2e-a6ea-f95f8d9b31e3" providerId="AD" clId="Web-{8D10E3F8-D9BB-D287-C159-AD3A830CE6D4}" dt="2024-07-11T07:19:30.562" v="66"/>
        <pc:sldMkLst>
          <pc:docMk/>
          <pc:sldMk cId="3991558554" sldId="296"/>
        </pc:sldMkLst>
        <pc:spChg chg="mod">
          <ac:chgData name="Antoine FONDEUR" userId="S::antoine.fondeur@etu.minesparis.psl.eu::6203f1ed-af3e-4b2e-a6ea-f95f8d9b31e3" providerId="AD" clId="Web-{8D10E3F8-D9BB-D287-C159-AD3A830CE6D4}" dt="2024-07-11T07:19:01.671" v="21" actId="20577"/>
          <ac:spMkLst>
            <pc:docMk/>
            <pc:sldMk cId="3991558554" sldId="296"/>
            <ac:spMk id="2" creationId="{F9A30E85-9E5B-C51F-2D0E-DE163AD1BA95}"/>
          </ac:spMkLst>
        </pc:spChg>
        <pc:spChg chg="add del mod">
          <ac:chgData name="Antoine FONDEUR" userId="S::antoine.fondeur@etu.minesparis.psl.eu::6203f1ed-af3e-4b2e-a6ea-f95f8d9b31e3" providerId="AD" clId="Web-{8D10E3F8-D9BB-D287-C159-AD3A830CE6D4}" dt="2024-07-11T07:19:30.562" v="66"/>
          <ac:spMkLst>
            <pc:docMk/>
            <pc:sldMk cId="3991558554" sldId="296"/>
            <ac:spMk id="4" creationId="{2CF3154A-1660-BC7B-FF78-136FBF758CC8}"/>
          </ac:spMkLst>
        </pc:spChg>
        <pc:spChg chg="add del">
          <ac:chgData name="Antoine FONDEUR" userId="S::antoine.fondeur@etu.minesparis.psl.eu::6203f1ed-af3e-4b2e-a6ea-f95f8d9b31e3" providerId="AD" clId="Web-{8D10E3F8-D9BB-D287-C159-AD3A830CE6D4}" dt="2024-07-11T07:19:30.548" v="53"/>
          <ac:spMkLst>
            <pc:docMk/>
            <pc:sldMk cId="3991558554" sldId="296"/>
            <ac:spMk id="54" creationId="{3DFA7443-8122-8377-6814-267C91998924}"/>
          </ac:spMkLst>
        </pc:spChg>
        <pc:spChg chg="add del">
          <ac:chgData name="Antoine FONDEUR" userId="S::antoine.fondeur@etu.minesparis.psl.eu::6203f1ed-af3e-4b2e-a6ea-f95f8d9b31e3" providerId="AD" clId="Web-{8D10E3F8-D9BB-D287-C159-AD3A830CE6D4}" dt="2024-07-11T07:19:30.548" v="54"/>
          <ac:spMkLst>
            <pc:docMk/>
            <pc:sldMk cId="3991558554" sldId="296"/>
            <ac:spMk id="56" creationId="{AEAB01F9-623B-B831-0522-30DE8B4048D6}"/>
          </ac:spMkLst>
        </pc:spChg>
        <pc:spChg chg="add del">
          <ac:chgData name="Antoine FONDEUR" userId="S::antoine.fondeur@etu.minesparis.psl.eu::6203f1ed-af3e-4b2e-a6ea-f95f8d9b31e3" providerId="AD" clId="Web-{8D10E3F8-D9BB-D287-C159-AD3A830CE6D4}" dt="2024-07-11T07:19:30.548" v="58"/>
          <ac:spMkLst>
            <pc:docMk/>
            <pc:sldMk cId="3991558554" sldId="296"/>
            <ac:spMk id="64" creationId="{A43ACAED-F849-3D78-5A5C-CD1D0851CA46}"/>
          </ac:spMkLst>
        </pc:spChg>
        <pc:spChg chg="add del">
          <ac:chgData name="Antoine FONDEUR" userId="S::antoine.fondeur@etu.minesparis.psl.eu::6203f1ed-af3e-4b2e-a6ea-f95f8d9b31e3" providerId="AD" clId="Web-{8D10E3F8-D9BB-D287-C159-AD3A830CE6D4}" dt="2024-07-11T07:19:30.548" v="59"/>
          <ac:spMkLst>
            <pc:docMk/>
            <pc:sldMk cId="3991558554" sldId="296"/>
            <ac:spMk id="66" creationId="{F15ADB70-7D64-7B15-2A95-D16872FD709E}"/>
          </ac:spMkLst>
        </pc:spChg>
        <pc:spChg chg="add del">
          <ac:chgData name="Antoine FONDEUR" userId="S::antoine.fondeur@etu.minesparis.psl.eu::6203f1ed-af3e-4b2e-a6ea-f95f8d9b31e3" providerId="AD" clId="Web-{8D10E3F8-D9BB-D287-C159-AD3A830CE6D4}" dt="2024-07-11T07:19:30.548" v="63"/>
          <ac:spMkLst>
            <pc:docMk/>
            <pc:sldMk cId="3991558554" sldId="296"/>
            <ac:spMk id="74" creationId="{BEBFB3D9-36E9-906D-4272-9EB9EEB76B0E}"/>
          </ac:spMkLst>
        </pc:spChg>
        <pc:spChg chg="add del">
          <ac:chgData name="Antoine FONDEUR" userId="S::antoine.fondeur@etu.minesparis.psl.eu::6203f1ed-af3e-4b2e-a6ea-f95f8d9b31e3" providerId="AD" clId="Web-{8D10E3F8-D9BB-D287-C159-AD3A830CE6D4}" dt="2024-07-11T07:19:30.562" v="64"/>
          <ac:spMkLst>
            <pc:docMk/>
            <pc:sldMk cId="3991558554" sldId="296"/>
            <ac:spMk id="76" creationId="{02CD13B1-4174-398D-C8ED-C74B561C78F4}"/>
          </ac:spMkLst>
        </pc:spChg>
        <pc:cxnChg chg="add del">
          <ac:chgData name="Antoine FONDEUR" userId="S::antoine.fondeur@etu.minesparis.psl.eu::6203f1ed-af3e-4b2e-a6ea-f95f8d9b31e3" providerId="AD" clId="Web-{8D10E3F8-D9BB-D287-C159-AD3A830CE6D4}" dt="2024-07-11T07:19:30.548" v="48"/>
          <ac:cxnSpMkLst>
            <pc:docMk/>
            <pc:sldMk cId="3991558554" sldId="296"/>
            <ac:cxnSpMk id="44" creationId="{ED1F5526-2891-82DB-8DAA-24A87755597F}"/>
          </ac:cxnSpMkLst>
        </pc:cxnChg>
        <pc:cxnChg chg="add del">
          <ac:chgData name="Antoine FONDEUR" userId="S::antoine.fondeur@etu.minesparis.psl.eu::6203f1ed-af3e-4b2e-a6ea-f95f8d9b31e3" providerId="AD" clId="Web-{8D10E3F8-D9BB-D287-C159-AD3A830CE6D4}" dt="2024-07-11T07:19:30.548" v="49"/>
          <ac:cxnSpMkLst>
            <pc:docMk/>
            <pc:sldMk cId="3991558554" sldId="296"/>
            <ac:cxnSpMk id="46" creationId="{9B009839-14D2-EC4C-7C83-71B47D07744D}"/>
          </ac:cxnSpMkLst>
        </pc:cxnChg>
        <pc:cxnChg chg="add del">
          <ac:chgData name="Antoine FONDEUR" userId="S::antoine.fondeur@etu.minesparis.psl.eu::6203f1ed-af3e-4b2e-a6ea-f95f8d9b31e3" providerId="AD" clId="Web-{8D10E3F8-D9BB-D287-C159-AD3A830CE6D4}" dt="2024-07-11T07:19:30.548" v="50"/>
          <ac:cxnSpMkLst>
            <pc:docMk/>
            <pc:sldMk cId="3991558554" sldId="296"/>
            <ac:cxnSpMk id="48" creationId="{CCBBE8BC-8D54-1EDB-23A0-1112DDDE521C}"/>
          </ac:cxnSpMkLst>
        </pc:cxnChg>
        <pc:cxnChg chg="add del">
          <ac:chgData name="Antoine FONDEUR" userId="S::antoine.fondeur@etu.minesparis.psl.eu::6203f1ed-af3e-4b2e-a6ea-f95f8d9b31e3" providerId="AD" clId="Web-{8D10E3F8-D9BB-D287-C159-AD3A830CE6D4}" dt="2024-07-11T07:19:30.548" v="51"/>
          <ac:cxnSpMkLst>
            <pc:docMk/>
            <pc:sldMk cId="3991558554" sldId="296"/>
            <ac:cxnSpMk id="50" creationId="{23CFD8DE-50AF-BB01-7C51-72565A928E17}"/>
          </ac:cxnSpMkLst>
        </pc:cxnChg>
        <pc:cxnChg chg="add del">
          <ac:chgData name="Antoine FONDEUR" userId="S::antoine.fondeur@etu.minesparis.psl.eu::6203f1ed-af3e-4b2e-a6ea-f95f8d9b31e3" providerId="AD" clId="Web-{8D10E3F8-D9BB-D287-C159-AD3A830CE6D4}" dt="2024-07-11T07:19:30.548" v="52"/>
          <ac:cxnSpMkLst>
            <pc:docMk/>
            <pc:sldMk cId="3991558554" sldId="296"/>
            <ac:cxnSpMk id="52" creationId="{29BB1B98-CE16-BDC5-6318-F84CDC8C14D9}"/>
          </ac:cxnSpMkLst>
        </pc:cxnChg>
        <pc:cxnChg chg="add del">
          <ac:chgData name="Antoine FONDEUR" userId="S::antoine.fondeur@etu.minesparis.psl.eu::6203f1ed-af3e-4b2e-a6ea-f95f8d9b31e3" providerId="AD" clId="Web-{8D10E3F8-D9BB-D287-C159-AD3A830CE6D4}" dt="2024-07-11T07:19:30.548" v="55"/>
          <ac:cxnSpMkLst>
            <pc:docMk/>
            <pc:sldMk cId="3991558554" sldId="296"/>
            <ac:cxnSpMk id="58" creationId="{B2F5FD8E-EACD-0AC0-0F68-AFF2B98E58FF}"/>
          </ac:cxnSpMkLst>
        </pc:cxnChg>
        <pc:cxnChg chg="add del">
          <ac:chgData name="Antoine FONDEUR" userId="S::antoine.fondeur@etu.minesparis.psl.eu::6203f1ed-af3e-4b2e-a6ea-f95f8d9b31e3" providerId="AD" clId="Web-{8D10E3F8-D9BB-D287-C159-AD3A830CE6D4}" dt="2024-07-11T07:19:30.548" v="56"/>
          <ac:cxnSpMkLst>
            <pc:docMk/>
            <pc:sldMk cId="3991558554" sldId="296"/>
            <ac:cxnSpMk id="60" creationId="{C0801B43-7081-8D13-2343-721905E304D7}"/>
          </ac:cxnSpMkLst>
        </pc:cxnChg>
        <pc:cxnChg chg="add del">
          <ac:chgData name="Antoine FONDEUR" userId="S::antoine.fondeur@etu.minesparis.psl.eu::6203f1ed-af3e-4b2e-a6ea-f95f8d9b31e3" providerId="AD" clId="Web-{8D10E3F8-D9BB-D287-C159-AD3A830CE6D4}" dt="2024-07-11T07:19:30.548" v="57"/>
          <ac:cxnSpMkLst>
            <pc:docMk/>
            <pc:sldMk cId="3991558554" sldId="296"/>
            <ac:cxnSpMk id="62" creationId="{1CA2AD0E-0B54-49B8-62DA-4F3052FD0F49}"/>
          </ac:cxnSpMkLst>
        </pc:cxnChg>
        <pc:cxnChg chg="add del">
          <ac:chgData name="Antoine FONDEUR" userId="S::antoine.fondeur@etu.minesparis.psl.eu::6203f1ed-af3e-4b2e-a6ea-f95f8d9b31e3" providerId="AD" clId="Web-{8D10E3F8-D9BB-D287-C159-AD3A830CE6D4}" dt="2024-07-11T07:19:30.548" v="60"/>
          <ac:cxnSpMkLst>
            <pc:docMk/>
            <pc:sldMk cId="3991558554" sldId="296"/>
            <ac:cxnSpMk id="68" creationId="{5694AAB7-C14D-7915-5064-A9CBA584C411}"/>
          </ac:cxnSpMkLst>
        </pc:cxnChg>
        <pc:cxnChg chg="add del">
          <ac:chgData name="Antoine FONDEUR" userId="S::antoine.fondeur@etu.minesparis.psl.eu::6203f1ed-af3e-4b2e-a6ea-f95f8d9b31e3" providerId="AD" clId="Web-{8D10E3F8-D9BB-D287-C159-AD3A830CE6D4}" dt="2024-07-11T07:19:30.548" v="61"/>
          <ac:cxnSpMkLst>
            <pc:docMk/>
            <pc:sldMk cId="3991558554" sldId="296"/>
            <ac:cxnSpMk id="70" creationId="{7463D172-A6C1-BA65-B838-D0CE545B89B3}"/>
          </ac:cxnSpMkLst>
        </pc:cxnChg>
        <pc:cxnChg chg="add del">
          <ac:chgData name="Antoine FONDEUR" userId="S::antoine.fondeur@etu.minesparis.psl.eu::6203f1ed-af3e-4b2e-a6ea-f95f8d9b31e3" providerId="AD" clId="Web-{8D10E3F8-D9BB-D287-C159-AD3A830CE6D4}" dt="2024-07-11T07:19:30.548" v="62"/>
          <ac:cxnSpMkLst>
            <pc:docMk/>
            <pc:sldMk cId="3991558554" sldId="296"/>
            <ac:cxnSpMk id="72" creationId="{78E275B0-ACE0-0AEA-5C93-251FA6BAD167}"/>
          </ac:cxnSpMkLst>
        </pc:cxnChg>
        <pc:cxnChg chg="add del">
          <ac:chgData name="Antoine FONDEUR" userId="S::antoine.fondeur@etu.minesparis.psl.eu::6203f1ed-af3e-4b2e-a6ea-f95f8d9b31e3" providerId="AD" clId="Web-{8D10E3F8-D9BB-D287-C159-AD3A830CE6D4}" dt="2024-07-11T07:19:30.562" v="65"/>
          <ac:cxnSpMkLst>
            <pc:docMk/>
            <pc:sldMk cId="3991558554" sldId="296"/>
            <ac:cxnSpMk id="78" creationId="{49CE05AF-2809-A5F7-743F-2F71D3677592}"/>
          </ac:cxnSpMkLst>
        </pc:cxnChg>
      </pc:sldChg>
    </pc:docChg>
  </pc:docChgLst>
  <pc:docChgLst>
    <pc:chgData name="Noémie SAUVAGE" userId="S::noemie.sauvage@etu.minesparis.psl.eu::7e5f9b89-1128-40bd-b637-c7b1d469b167" providerId="AD" clId="Web-{4F43ED32-D83A-1E5E-D8B6-924CE5B87C94}"/>
    <pc:docChg chg="modSld">
      <pc:chgData name="Noémie SAUVAGE" userId="S::noemie.sauvage@etu.minesparis.psl.eu::7e5f9b89-1128-40bd-b637-c7b1d469b167" providerId="AD" clId="Web-{4F43ED32-D83A-1E5E-D8B6-924CE5B87C94}" dt="2024-07-10T18:53:27.739" v="21" actId="20577"/>
      <pc:docMkLst>
        <pc:docMk/>
      </pc:docMkLst>
      <pc:sldChg chg="addSp modSp">
        <pc:chgData name="Noémie SAUVAGE" userId="S::noemie.sauvage@etu.minesparis.psl.eu::7e5f9b89-1128-40bd-b637-c7b1d469b167" providerId="AD" clId="Web-{4F43ED32-D83A-1E5E-D8B6-924CE5B87C94}" dt="2024-07-10T18:53:27.739" v="21" actId="20577"/>
        <pc:sldMkLst>
          <pc:docMk/>
          <pc:sldMk cId="916184456" sldId="267"/>
        </pc:sldMkLst>
        <pc:spChg chg="mod">
          <ac:chgData name="Noémie SAUVAGE" userId="S::noemie.sauvage@etu.minesparis.psl.eu::7e5f9b89-1128-40bd-b637-c7b1d469b167" providerId="AD" clId="Web-{4F43ED32-D83A-1E5E-D8B6-924CE5B87C94}" dt="2024-07-10T18:53:27.739" v="21" actId="20577"/>
          <ac:spMkLst>
            <pc:docMk/>
            <pc:sldMk cId="916184456" sldId="267"/>
            <ac:spMk id="3" creationId="{D14A3914-4A09-0A3F-A3A9-1CDE8173E875}"/>
          </ac:spMkLst>
        </pc:spChg>
        <pc:picChg chg="add mod">
          <ac:chgData name="Noémie SAUVAGE" userId="S::noemie.sauvage@etu.minesparis.psl.eu::7e5f9b89-1128-40bd-b637-c7b1d469b167" providerId="AD" clId="Web-{4F43ED32-D83A-1E5E-D8B6-924CE5B87C94}" dt="2024-07-10T18:53:11.286" v="19"/>
          <ac:picMkLst>
            <pc:docMk/>
            <pc:sldMk cId="916184456" sldId="267"/>
            <ac:picMk id="4" creationId="{C8DEC234-826E-CCDD-E8CD-99D3E0C5057D}"/>
          </ac:picMkLst>
        </pc:picChg>
      </pc:sldChg>
    </pc:docChg>
  </pc:docChgLst>
  <pc:docChgLst>
    <pc:chgData name="Noémie SAUVAGE" userId="S::noemie.sauvage@etu.minesparis.psl.eu::7e5f9b89-1128-40bd-b637-c7b1d469b167" providerId="AD" clId="Web-{13E5E954-568E-747C-07A6-F084CBD26A96}"/>
    <pc:docChg chg="addSld delSld modSld sldOrd">
      <pc:chgData name="Noémie SAUVAGE" userId="S::noemie.sauvage@etu.minesparis.psl.eu::7e5f9b89-1128-40bd-b637-c7b1d469b167" providerId="AD" clId="Web-{13E5E954-568E-747C-07A6-F084CBD26A96}" dt="2024-07-10T21:22:38.561" v="1154"/>
      <pc:docMkLst>
        <pc:docMk/>
      </pc:docMkLst>
      <pc:sldChg chg="addSp delSp modSp ord">
        <pc:chgData name="Noémie SAUVAGE" userId="S::noemie.sauvage@etu.minesparis.psl.eu::7e5f9b89-1128-40bd-b637-c7b1d469b167" providerId="AD" clId="Web-{13E5E954-568E-747C-07A6-F084CBD26A96}" dt="2024-07-10T21:22:01.717" v="1153" actId="1076"/>
        <pc:sldMkLst>
          <pc:docMk/>
          <pc:sldMk cId="3365898354" sldId="265"/>
        </pc:sldMkLst>
        <pc:spChg chg="mod">
          <ac:chgData name="Noémie SAUVAGE" userId="S::noemie.sauvage@etu.minesparis.psl.eu::7e5f9b89-1128-40bd-b637-c7b1d469b167" providerId="AD" clId="Web-{13E5E954-568E-747C-07A6-F084CBD26A96}" dt="2024-07-10T21:21:45.326" v="1151" actId="14100"/>
          <ac:spMkLst>
            <pc:docMk/>
            <pc:sldMk cId="3365898354" sldId="265"/>
            <ac:spMk id="2" creationId="{A31A9F77-8AED-BF79-3758-5CDD56F67D20}"/>
          </ac:spMkLst>
        </pc:spChg>
        <pc:spChg chg="del">
          <ac:chgData name="Noémie SAUVAGE" userId="S::noemie.sauvage@etu.minesparis.psl.eu::7e5f9b89-1128-40bd-b637-c7b1d469b167" providerId="AD" clId="Web-{13E5E954-568E-747C-07A6-F084CBD26A96}" dt="2024-07-10T21:17:19.551" v="1088"/>
          <ac:spMkLst>
            <pc:docMk/>
            <pc:sldMk cId="3365898354" sldId="265"/>
            <ac:spMk id="5" creationId="{D456C3D7-EF81-F5A1-E40A-DADF0304DEF0}"/>
          </ac:spMkLst>
        </pc:spChg>
        <pc:picChg chg="add mod ord">
          <ac:chgData name="Noémie SAUVAGE" userId="S::noemie.sauvage@etu.minesparis.psl.eu::7e5f9b89-1128-40bd-b637-c7b1d469b167" providerId="AD" clId="Web-{13E5E954-568E-747C-07A6-F084CBD26A96}" dt="2024-07-10T21:21:40.872" v="1150" actId="1076"/>
          <ac:picMkLst>
            <pc:docMk/>
            <pc:sldMk cId="3365898354" sldId="265"/>
            <ac:picMk id="3" creationId="{D5E2DC5F-01F3-D4E8-ECBC-F84179A5148F}"/>
          </ac:picMkLst>
        </pc:picChg>
        <pc:picChg chg="add mod">
          <ac:chgData name="Noémie SAUVAGE" userId="S::noemie.sauvage@etu.minesparis.psl.eu::7e5f9b89-1128-40bd-b637-c7b1d469b167" providerId="AD" clId="Web-{13E5E954-568E-747C-07A6-F084CBD26A96}" dt="2024-07-10T21:22:01.717" v="1153" actId="1076"/>
          <ac:picMkLst>
            <pc:docMk/>
            <pc:sldMk cId="3365898354" sldId="265"/>
            <ac:picMk id="4" creationId="{037FDFE2-87F4-93F9-B307-8908C5FAAEA7}"/>
          </ac:picMkLst>
        </pc:picChg>
      </pc:sldChg>
      <pc:sldChg chg="addSp modSp">
        <pc:chgData name="Noémie SAUVAGE" userId="S::noemie.sauvage@etu.minesparis.psl.eu::7e5f9b89-1128-40bd-b637-c7b1d469b167" providerId="AD" clId="Web-{13E5E954-568E-747C-07A6-F084CBD26A96}" dt="2024-07-10T20:52:54.700" v="1085" actId="20577"/>
        <pc:sldMkLst>
          <pc:docMk/>
          <pc:sldMk cId="916184456" sldId="267"/>
        </pc:sldMkLst>
        <pc:spChg chg="mod">
          <ac:chgData name="Noémie SAUVAGE" userId="S::noemie.sauvage@etu.minesparis.psl.eu::7e5f9b89-1128-40bd-b637-c7b1d469b167" providerId="AD" clId="Web-{13E5E954-568E-747C-07A6-F084CBD26A96}" dt="2024-07-10T18:55:07.432" v="17" actId="1076"/>
          <ac:spMkLst>
            <pc:docMk/>
            <pc:sldMk cId="916184456" sldId="267"/>
            <ac:spMk id="2" creationId="{7D05DAF4-5588-BBAB-CE33-81D090EE815F}"/>
          </ac:spMkLst>
        </pc:spChg>
        <pc:spChg chg="mod">
          <ac:chgData name="Noémie SAUVAGE" userId="S::noemie.sauvage@etu.minesparis.psl.eu::7e5f9b89-1128-40bd-b637-c7b1d469b167" providerId="AD" clId="Web-{13E5E954-568E-747C-07A6-F084CBD26A96}" dt="2024-07-10T20:52:54.700" v="1085" actId="20577"/>
          <ac:spMkLst>
            <pc:docMk/>
            <pc:sldMk cId="916184456" sldId="267"/>
            <ac:spMk id="3" creationId="{D14A3914-4A09-0A3F-A3A9-1CDE8173E875}"/>
          </ac:spMkLst>
        </pc:spChg>
        <pc:spChg chg="add mod">
          <ac:chgData name="Noémie SAUVAGE" userId="S::noemie.sauvage@etu.minesparis.psl.eu::7e5f9b89-1128-40bd-b637-c7b1d469b167" providerId="AD" clId="Web-{13E5E954-568E-747C-07A6-F084CBD26A96}" dt="2024-07-10T18:54:20.853" v="3" actId="20577"/>
          <ac:spMkLst>
            <pc:docMk/>
            <pc:sldMk cId="916184456" sldId="267"/>
            <ac:spMk id="7" creationId="{F6F86765-EAD8-D93C-DAF4-4193045498FF}"/>
          </ac:spMkLst>
        </pc:spChg>
        <pc:spChg chg="add mod">
          <ac:chgData name="Noémie SAUVAGE" userId="S::noemie.sauvage@etu.minesparis.psl.eu::7e5f9b89-1128-40bd-b637-c7b1d469b167" providerId="AD" clId="Web-{13E5E954-568E-747C-07A6-F084CBD26A96}" dt="2024-07-10T18:59:23.033" v="125" actId="1076"/>
          <ac:spMkLst>
            <pc:docMk/>
            <pc:sldMk cId="916184456" sldId="267"/>
            <ac:spMk id="10" creationId="{521BCEEB-92B2-D45B-07C5-884259F0EF00}"/>
          </ac:spMkLst>
        </pc:spChg>
        <pc:picChg chg="mod">
          <ac:chgData name="Noémie SAUVAGE" userId="S::noemie.sauvage@etu.minesparis.psl.eu::7e5f9b89-1128-40bd-b637-c7b1d469b167" providerId="AD" clId="Web-{13E5E954-568E-747C-07A6-F084CBD26A96}" dt="2024-07-10T18:59:26.486" v="127" actId="1076"/>
          <ac:picMkLst>
            <pc:docMk/>
            <pc:sldMk cId="916184456" sldId="267"/>
            <ac:picMk id="4" creationId="{C8DEC234-826E-CCDD-E8CD-99D3E0C5057D}"/>
          </ac:picMkLst>
        </pc:picChg>
      </pc:sldChg>
      <pc:sldChg chg="addSp delSp modSp">
        <pc:chgData name="Noémie SAUVAGE" userId="S::noemie.sauvage@etu.minesparis.psl.eu::7e5f9b89-1128-40bd-b637-c7b1d469b167" providerId="AD" clId="Web-{13E5E954-568E-747C-07A6-F084CBD26A96}" dt="2024-07-10T20:52:23.667" v="1080" actId="20577"/>
        <pc:sldMkLst>
          <pc:docMk/>
          <pc:sldMk cId="4082106883" sldId="268"/>
        </pc:sldMkLst>
        <pc:spChg chg="mod">
          <ac:chgData name="Noémie SAUVAGE" userId="S::noemie.sauvage@etu.minesparis.psl.eu::7e5f9b89-1128-40bd-b637-c7b1d469b167" providerId="AD" clId="Web-{13E5E954-568E-747C-07A6-F084CBD26A96}" dt="2024-07-10T19:56:19.211" v="518" actId="20577"/>
          <ac:spMkLst>
            <pc:docMk/>
            <pc:sldMk cId="4082106883" sldId="268"/>
            <ac:spMk id="3" creationId="{229B7004-9A66-F3E7-4011-0B7507BE8131}"/>
          </ac:spMkLst>
        </pc:spChg>
        <pc:spChg chg="add mod">
          <ac:chgData name="Noémie SAUVAGE" userId="S::noemie.sauvage@etu.minesparis.psl.eu::7e5f9b89-1128-40bd-b637-c7b1d469b167" providerId="AD" clId="Web-{13E5E954-568E-747C-07A6-F084CBD26A96}" dt="2024-07-10T20:52:23.667" v="1080" actId="20577"/>
          <ac:spMkLst>
            <pc:docMk/>
            <pc:sldMk cId="4082106883" sldId="268"/>
            <ac:spMk id="4" creationId="{F5F89BD1-9DC5-69E0-3809-C89F37DE139F}"/>
          </ac:spMkLst>
        </pc:spChg>
        <pc:spChg chg="add del mod">
          <ac:chgData name="Noémie SAUVAGE" userId="S::noemie.sauvage@etu.minesparis.psl.eu::7e5f9b89-1128-40bd-b637-c7b1d469b167" providerId="AD" clId="Web-{13E5E954-568E-747C-07A6-F084CBD26A96}" dt="2024-07-10T19:58:23.527" v="591"/>
          <ac:spMkLst>
            <pc:docMk/>
            <pc:sldMk cId="4082106883" sldId="268"/>
            <ac:spMk id="6" creationId="{B49BA536-5443-6AB2-683E-9F7EB51A8492}"/>
          </ac:spMkLst>
        </pc:spChg>
        <pc:picChg chg="add mod">
          <ac:chgData name="Noémie SAUVAGE" userId="S::noemie.sauvage@etu.minesparis.psl.eu::7e5f9b89-1128-40bd-b637-c7b1d469b167" providerId="AD" clId="Web-{13E5E954-568E-747C-07A6-F084CBD26A96}" dt="2024-07-10T19:58:27.886" v="593" actId="14100"/>
          <ac:picMkLst>
            <pc:docMk/>
            <pc:sldMk cId="4082106883" sldId="268"/>
            <ac:picMk id="7" creationId="{2DF7671F-6183-DBF4-4D40-AC2DEE7A8FFE}"/>
          </ac:picMkLst>
        </pc:picChg>
      </pc:sldChg>
      <pc:sldChg chg="modSp">
        <pc:chgData name="Noémie SAUVAGE" userId="S::noemie.sauvage@etu.minesparis.psl.eu::7e5f9b89-1128-40bd-b637-c7b1d469b167" providerId="AD" clId="Web-{13E5E954-568E-747C-07A6-F084CBD26A96}" dt="2024-07-10T19:56:12.195" v="514" actId="20577"/>
        <pc:sldMkLst>
          <pc:docMk/>
          <pc:sldMk cId="1714522546" sldId="269"/>
        </pc:sldMkLst>
        <pc:spChg chg="mod">
          <ac:chgData name="Noémie SAUVAGE" userId="S::noemie.sauvage@etu.minesparis.psl.eu::7e5f9b89-1128-40bd-b637-c7b1d469b167" providerId="AD" clId="Web-{13E5E954-568E-747C-07A6-F084CBD26A96}" dt="2024-07-10T19:56:12.195" v="514" actId="20577"/>
          <ac:spMkLst>
            <pc:docMk/>
            <pc:sldMk cId="1714522546" sldId="269"/>
            <ac:spMk id="3" creationId="{57814AE4-C19E-600A-8C90-8F8B4318211C}"/>
          </ac:spMkLst>
        </pc:spChg>
      </pc:sldChg>
      <pc:sldChg chg="addSp modSp">
        <pc:chgData name="Noémie SAUVAGE" userId="S::noemie.sauvage@etu.minesparis.psl.eu::7e5f9b89-1128-40bd-b637-c7b1d469b167" providerId="AD" clId="Web-{13E5E954-568E-747C-07A6-F084CBD26A96}" dt="2024-07-10T21:21:19.653" v="1146" actId="20577"/>
        <pc:sldMkLst>
          <pc:docMk/>
          <pc:sldMk cId="2394811669" sldId="281"/>
        </pc:sldMkLst>
        <pc:spChg chg="add mod">
          <ac:chgData name="Noémie SAUVAGE" userId="S::noemie.sauvage@etu.minesparis.psl.eu::7e5f9b89-1128-40bd-b637-c7b1d469b167" providerId="AD" clId="Web-{13E5E954-568E-747C-07A6-F084CBD26A96}" dt="2024-07-10T21:21:19.653" v="1146" actId="20577"/>
          <ac:spMkLst>
            <pc:docMk/>
            <pc:sldMk cId="2394811669" sldId="281"/>
            <ac:spMk id="3" creationId="{CBA9618D-F2DE-AF14-527E-80AA4A9C0DF0}"/>
          </ac:spMkLst>
        </pc:spChg>
        <pc:spChg chg="add mod">
          <ac:chgData name="Noémie SAUVAGE" userId="S::noemie.sauvage@etu.minesparis.psl.eu::7e5f9b89-1128-40bd-b637-c7b1d469b167" providerId="AD" clId="Web-{13E5E954-568E-747C-07A6-F084CBD26A96}" dt="2024-07-10T19:55:46.054" v="510" actId="1076"/>
          <ac:spMkLst>
            <pc:docMk/>
            <pc:sldMk cId="2394811669" sldId="281"/>
            <ac:spMk id="5" creationId="{8BC7CAE3-ABBB-C147-0739-126242744D89}"/>
          </ac:spMkLst>
        </pc:spChg>
        <pc:picChg chg="add mod modCrop">
          <ac:chgData name="Noémie SAUVAGE" userId="S::noemie.sauvage@etu.minesparis.psl.eu::7e5f9b89-1128-40bd-b637-c7b1d469b167" providerId="AD" clId="Web-{13E5E954-568E-747C-07A6-F084CBD26A96}" dt="2024-07-10T21:19:13.118" v="1110" actId="1076"/>
          <ac:picMkLst>
            <pc:docMk/>
            <pc:sldMk cId="2394811669" sldId="281"/>
            <ac:picMk id="4" creationId="{A4DFCDFC-860B-3D45-FA15-762F513AF9A0}"/>
          </ac:picMkLst>
        </pc:picChg>
      </pc:sldChg>
      <pc:sldChg chg="addSp delSp modSp add replId">
        <pc:chgData name="Noémie SAUVAGE" userId="S::noemie.sauvage@etu.minesparis.psl.eu::7e5f9b89-1128-40bd-b637-c7b1d469b167" providerId="AD" clId="Web-{13E5E954-568E-747C-07A6-F084CBD26A96}" dt="2024-07-10T19:24:15.765" v="371" actId="14100"/>
        <pc:sldMkLst>
          <pc:docMk/>
          <pc:sldMk cId="182678653" sldId="282"/>
        </pc:sldMkLst>
        <pc:spChg chg="mod">
          <ac:chgData name="Noémie SAUVAGE" userId="S::noemie.sauvage@etu.minesparis.psl.eu::7e5f9b89-1128-40bd-b637-c7b1d469b167" providerId="AD" clId="Web-{13E5E954-568E-747C-07A6-F084CBD26A96}" dt="2024-07-10T19:07:52.641" v="367" actId="20577"/>
          <ac:spMkLst>
            <pc:docMk/>
            <pc:sldMk cId="182678653" sldId="282"/>
            <ac:spMk id="3" creationId="{D14A3914-4A09-0A3F-A3A9-1CDE8173E875}"/>
          </ac:spMkLst>
        </pc:spChg>
        <pc:picChg chg="del">
          <ac:chgData name="Noémie SAUVAGE" userId="S::noemie.sauvage@etu.minesparis.psl.eu::7e5f9b89-1128-40bd-b637-c7b1d469b167" providerId="AD" clId="Web-{13E5E954-568E-747C-07A6-F084CBD26A96}" dt="2024-07-10T19:07:53.375" v="368"/>
          <ac:picMkLst>
            <pc:docMk/>
            <pc:sldMk cId="182678653" sldId="282"/>
            <ac:picMk id="4" creationId="{C8DEC234-826E-CCDD-E8CD-99D3E0C5057D}"/>
          </ac:picMkLst>
        </pc:picChg>
        <pc:picChg chg="add mod">
          <ac:chgData name="Noémie SAUVAGE" userId="S::noemie.sauvage@etu.minesparis.psl.eu::7e5f9b89-1128-40bd-b637-c7b1d469b167" providerId="AD" clId="Web-{13E5E954-568E-747C-07A6-F084CBD26A96}" dt="2024-07-10T19:24:15.765" v="371" actId="14100"/>
          <ac:picMkLst>
            <pc:docMk/>
            <pc:sldMk cId="182678653" sldId="282"/>
            <ac:picMk id="6" creationId="{3BEC24B4-5635-D6FB-0AD8-B49539FCD3F2}"/>
          </ac:picMkLst>
        </pc:picChg>
      </pc:sldChg>
      <pc:sldChg chg="addSp delSp modSp add replId">
        <pc:chgData name="Noémie SAUVAGE" userId="S::noemie.sauvage@etu.minesparis.psl.eu::7e5f9b89-1128-40bd-b637-c7b1d469b167" providerId="AD" clId="Web-{13E5E954-568E-747C-07A6-F084CBD26A96}" dt="2024-07-10T20:15:27.340" v="940"/>
        <pc:sldMkLst>
          <pc:docMk/>
          <pc:sldMk cId="4149524995" sldId="283"/>
        </pc:sldMkLst>
        <pc:spChg chg="del mod">
          <ac:chgData name="Noémie SAUVAGE" userId="S::noemie.sauvage@etu.minesparis.psl.eu::7e5f9b89-1128-40bd-b637-c7b1d469b167" providerId="AD" clId="Web-{13E5E954-568E-747C-07A6-F084CBD26A96}" dt="2024-07-10T19:24:36.969" v="375"/>
          <ac:spMkLst>
            <pc:docMk/>
            <pc:sldMk cId="4149524995" sldId="283"/>
            <ac:spMk id="3" creationId="{D14A3914-4A09-0A3F-A3A9-1CDE8173E875}"/>
          </ac:spMkLst>
        </pc:spChg>
        <pc:spChg chg="add del mod">
          <ac:chgData name="Noémie SAUVAGE" userId="S::noemie.sauvage@etu.minesparis.psl.eu::7e5f9b89-1128-40bd-b637-c7b1d469b167" providerId="AD" clId="Web-{13E5E954-568E-747C-07A6-F084CBD26A96}" dt="2024-07-10T19:24:43.172" v="377"/>
          <ac:spMkLst>
            <pc:docMk/>
            <pc:sldMk cId="4149524995" sldId="283"/>
            <ac:spMk id="8" creationId="{71612345-6591-76B0-CCD0-BA5DE439B6A8}"/>
          </ac:spMkLst>
        </pc:spChg>
        <pc:spChg chg="add del mod">
          <ac:chgData name="Noémie SAUVAGE" userId="S::noemie.sauvage@etu.minesparis.psl.eu::7e5f9b89-1128-40bd-b637-c7b1d469b167" providerId="AD" clId="Web-{13E5E954-568E-747C-07A6-F084CBD26A96}" dt="2024-07-10T20:15:27.340" v="940"/>
          <ac:spMkLst>
            <pc:docMk/>
            <pc:sldMk cId="4149524995" sldId="283"/>
            <ac:spMk id="13" creationId="{6E842B29-0D4E-1A8F-B7A0-7DD769601307}"/>
          </ac:spMkLst>
        </pc:spChg>
        <pc:picChg chg="del">
          <ac:chgData name="Noémie SAUVAGE" userId="S::noemie.sauvage@etu.minesparis.psl.eu::7e5f9b89-1128-40bd-b637-c7b1d469b167" providerId="AD" clId="Web-{13E5E954-568E-747C-07A6-F084CBD26A96}" dt="2024-07-10T19:24:38.469" v="376"/>
          <ac:picMkLst>
            <pc:docMk/>
            <pc:sldMk cId="4149524995" sldId="283"/>
            <ac:picMk id="6" creationId="{3BEC24B4-5635-D6FB-0AD8-B49539FCD3F2}"/>
          </ac:picMkLst>
        </pc:picChg>
        <pc:picChg chg="add mod ord">
          <ac:chgData name="Noémie SAUVAGE" userId="S::noemie.sauvage@etu.minesparis.psl.eu::7e5f9b89-1128-40bd-b637-c7b1d469b167" providerId="AD" clId="Web-{13E5E954-568E-747C-07A6-F084CBD26A96}" dt="2024-07-10T19:24:47.141" v="378" actId="1076"/>
          <ac:picMkLst>
            <pc:docMk/>
            <pc:sldMk cId="4149524995" sldId="283"/>
            <ac:picMk id="11" creationId="{DA1E25CA-4C64-488D-5157-2DBF010E1E5C}"/>
          </ac:picMkLst>
        </pc:picChg>
        <pc:picChg chg="add mod">
          <ac:chgData name="Noémie SAUVAGE" userId="S::noemie.sauvage@etu.minesparis.psl.eu::7e5f9b89-1128-40bd-b637-c7b1d469b167" providerId="AD" clId="Web-{13E5E954-568E-747C-07A6-F084CBD26A96}" dt="2024-07-10T19:24:53.875" v="380" actId="1076"/>
          <ac:picMkLst>
            <pc:docMk/>
            <pc:sldMk cId="4149524995" sldId="283"/>
            <ac:picMk id="12" creationId="{44F6A904-F29C-3484-518A-361396E8EDFD}"/>
          </ac:picMkLst>
        </pc:picChg>
      </pc:sldChg>
      <pc:sldChg chg="addSp delSp modSp add replId">
        <pc:chgData name="Noémie SAUVAGE" userId="S::noemie.sauvage@etu.minesparis.psl.eu::7e5f9b89-1128-40bd-b637-c7b1d469b167" providerId="AD" clId="Web-{13E5E954-568E-747C-07A6-F084CBD26A96}" dt="2024-07-10T20:52:20.542" v="1079" actId="20577"/>
        <pc:sldMkLst>
          <pc:docMk/>
          <pc:sldMk cId="834083452" sldId="284"/>
        </pc:sldMkLst>
        <pc:spChg chg="mod">
          <ac:chgData name="Noémie SAUVAGE" userId="S::noemie.sauvage@etu.minesparis.psl.eu::7e5f9b89-1128-40bd-b637-c7b1d469b167" providerId="AD" clId="Web-{13E5E954-568E-747C-07A6-F084CBD26A96}" dt="2024-07-10T20:52:09.667" v="1077" actId="20577"/>
          <ac:spMkLst>
            <pc:docMk/>
            <pc:sldMk cId="834083452" sldId="284"/>
            <ac:spMk id="4" creationId="{F5F89BD1-9DC5-69E0-3809-C89F37DE139F}"/>
          </ac:spMkLst>
        </pc:spChg>
        <pc:spChg chg="add mod">
          <ac:chgData name="Noémie SAUVAGE" userId="S::noemie.sauvage@etu.minesparis.psl.eu::7e5f9b89-1128-40bd-b637-c7b1d469b167" providerId="AD" clId="Web-{13E5E954-568E-747C-07A6-F084CBD26A96}" dt="2024-07-10T20:52:20.542" v="1079" actId="20577"/>
          <ac:spMkLst>
            <pc:docMk/>
            <pc:sldMk cId="834083452" sldId="284"/>
            <ac:spMk id="5" creationId="{E7330395-4275-1C01-1C94-831E0C87F788}"/>
          </ac:spMkLst>
        </pc:spChg>
        <pc:picChg chg="add mod">
          <ac:chgData name="Noémie SAUVAGE" userId="S::noemie.sauvage@etu.minesparis.psl.eu::7e5f9b89-1128-40bd-b637-c7b1d469b167" providerId="AD" clId="Web-{13E5E954-568E-747C-07A6-F084CBD26A96}" dt="2024-07-10T19:59:48.014" v="604" actId="1076"/>
          <ac:picMkLst>
            <pc:docMk/>
            <pc:sldMk cId="834083452" sldId="284"/>
            <ac:picMk id="2" creationId="{4CB00451-7E54-5E42-64D0-02F4D33374BB}"/>
          </ac:picMkLst>
        </pc:picChg>
        <pc:picChg chg="del">
          <ac:chgData name="Noémie SAUVAGE" userId="S::noemie.sauvage@etu.minesparis.psl.eu::7e5f9b89-1128-40bd-b637-c7b1d469b167" providerId="AD" clId="Web-{13E5E954-568E-747C-07A6-F084CBD26A96}" dt="2024-07-10T19:59:35.435" v="599"/>
          <ac:picMkLst>
            <pc:docMk/>
            <pc:sldMk cId="834083452" sldId="284"/>
            <ac:picMk id="7" creationId="{2DF7671F-6183-DBF4-4D40-AC2DEE7A8FFE}"/>
          </ac:picMkLst>
        </pc:picChg>
      </pc:sldChg>
      <pc:sldChg chg="addSp delSp modSp add replId">
        <pc:chgData name="Noémie SAUVAGE" userId="S::noemie.sauvage@etu.minesparis.psl.eu::7e5f9b89-1128-40bd-b637-c7b1d469b167" providerId="AD" clId="Web-{13E5E954-568E-747C-07A6-F084CBD26A96}" dt="2024-07-10T20:01:37.064" v="659" actId="1076"/>
        <pc:sldMkLst>
          <pc:docMk/>
          <pc:sldMk cId="818584238" sldId="285"/>
        </pc:sldMkLst>
        <pc:spChg chg="mod">
          <ac:chgData name="Noémie SAUVAGE" userId="S::noemie.sauvage@etu.minesparis.psl.eu::7e5f9b89-1128-40bd-b637-c7b1d469b167" providerId="AD" clId="Web-{13E5E954-568E-747C-07A6-F084CBD26A96}" dt="2024-07-10T20:01:33.814" v="658" actId="1076"/>
          <ac:spMkLst>
            <pc:docMk/>
            <pc:sldMk cId="818584238" sldId="285"/>
            <ac:spMk id="5" creationId="{E7330395-4275-1C01-1C94-831E0C87F788}"/>
          </ac:spMkLst>
        </pc:spChg>
        <pc:spChg chg="add mod">
          <ac:chgData name="Noémie SAUVAGE" userId="S::noemie.sauvage@etu.minesparis.psl.eu::7e5f9b89-1128-40bd-b637-c7b1d469b167" providerId="AD" clId="Web-{13E5E954-568E-747C-07A6-F084CBD26A96}" dt="2024-07-10T20:01:37.064" v="659" actId="1076"/>
          <ac:spMkLst>
            <pc:docMk/>
            <pc:sldMk cId="818584238" sldId="285"/>
            <ac:spMk id="6" creationId="{B2106E5B-E834-4136-20A1-C4E2B0E58A49}"/>
          </ac:spMkLst>
        </pc:spChg>
        <pc:picChg chg="del">
          <ac:chgData name="Noémie SAUVAGE" userId="S::noemie.sauvage@etu.minesparis.psl.eu::7e5f9b89-1128-40bd-b637-c7b1d469b167" providerId="AD" clId="Web-{13E5E954-568E-747C-07A6-F084CBD26A96}" dt="2024-07-10T20:01:29.610" v="657"/>
          <ac:picMkLst>
            <pc:docMk/>
            <pc:sldMk cId="818584238" sldId="285"/>
            <ac:picMk id="2" creationId="{4CB00451-7E54-5E42-64D0-02F4D33374BB}"/>
          </ac:picMkLst>
        </pc:picChg>
      </pc:sldChg>
      <pc:sldChg chg="addSp delSp modSp add replId">
        <pc:chgData name="Noémie SAUVAGE" userId="S::noemie.sauvage@etu.minesparis.psl.eu::7e5f9b89-1128-40bd-b637-c7b1d469b167" providerId="AD" clId="Web-{13E5E954-568E-747C-07A6-F084CBD26A96}" dt="2024-07-10T20:10:06.737" v="915" actId="20577"/>
        <pc:sldMkLst>
          <pc:docMk/>
          <pc:sldMk cId="3507200143" sldId="286"/>
        </pc:sldMkLst>
        <pc:spChg chg="add mod">
          <ac:chgData name="Noémie SAUVAGE" userId="S::noemie.sauvage@etu.minesparis.psl.eu::7e5f9b89-1128-40bd-b637-c7b1d469b167" providerId="AD" clId="Web-{13E5E954-568E-747C-07A6-F084CBD26A96}" dt="2024-07-10T20:10:06.737" v="915" actId="20577"/>
          <ac:spMkLst>
            <pc:docMk/>
            <pc:sldMk cId="3507200143" sldId="286"/>
            <ac:spMk id="2" creationId="{64EBE151-1A53-868D-B5ED-14AFDDEE79DB}"/>
          </ac:spMkLst>
        </pc:spChg>
        <pc:spChg chg="del">
          <ac:chgData name="Noémie SAUVAGE" userId="S::noemie.sauvage@etu.minesparis.psl.eu::7e5f9b89-1128-40bd-b637-c7b1d469b167" providerId="AD" clId="Web-{13E5E954-568E-747C-07A6-F084CBD26A96}" dt="2024-07-10T20:01:44.423" v="661"/>
          <ac:spMkLst>
            <pc:docMk/>
            <pc:sldMk cId="3507200143" sldId="286"/>
            <ac:spMk id="4" creationId="{F5F89BD1-9DC5-69E0-3809-C89F37DE139F}"/>
          </ac:spMkLst>
        </pc:spChg>
        <pc:spChg chg="del">
          <ac:chgData name="Noémie SAUVAGE" userId="S::noemie.sauvage@etu.minesparis.psl.eu::7e5f9b89-1128-40bd-b637-c7b1d469b167" providerId="AD" clId="Web-{13E5E954-568E-747C-07A6-F084CBD26A96}" dt="2024-07-10T20:01:46.517" v="662"/>
          <ac:spMkLst>
            <pc:docMk/>
            <pc:sldMk cId="3507200143" sldId="286"/>
            <ac:spMk id="5" creationId="{E7330395-4275-1C01-1C94-831E0C87F788}"/>
          </ac:spMkLst>
        </pc:spChg>
        <pc:spChg chg="mod">
          <ac:chgData name="Noémie SAUVAGE" userId="S::noemie.sauvage@etu.minesparis.psl.eu::7e5f9b89-1128-40bd-b637-c7b1d469b167" providerId="AD" clId="Web-{13E5E954-568E-747C-07A6-F084CBD26A96}" dt="2024-07-10T20:01:56.611" v="665" actId="14100"/>
          <ac:spMkLst>
            <pc:docMk/>
            <pc:sldMk cId="3507200143" sldId="286"/>
            <ac:spMk id="6" creationId="{B2106E5B-E834-4136-20A1-C4E2B0E58A49}"/>
          </ac:spMkLst>
        </pc:spChg>
        <pc:graphicFrameChg chg="add mod modGraphic">
          <ac:chgData name="Noémie SAUVAGE" userId="S::noemie.sauvage@etu.minesparis.psl.eu::7e5f9b89-1128-40bd-b637-c7b1d469b167" providerId="AD" clId="Web-{13E5E954-568E-747C-07A6-F084CBD26A96}" dt="2024-07-10T20:08:35.028" v="902" actId="1076"/>
          <ac:graphicFrameMkLst>
            <pc:docMk/>
            <pc:sldMk cId="3507200143" sldId="286"/>
            <ac:graphicFrameMk id="8" creationId="{EC2A1B1F-EE31-BE00-E007-3BFFB7B254DA}"/>
          </ac:graphicFrameMkLst>
        </pc:graphicFrameChg>
        <pc:picChg chg="add mod">
          <ac:chgData name="Noémie SAUVAGE" userId="S::noemie.sauvage@etu.minesparis.psl.eu::7e5f9b89-1128-40bd-b637-c7b1d469b167" providerId="AD" clId="Web-{13E5E954-568E-747C-07A6-F084CBD26A96}" dt="2024-07-10T20:08:48.701" v="905" actId="1076"/>
          <ac:picMkLst>
            <pc:docMk/>
            <pc:sldMk cId="3507200143" sldId="286"/>
            <ac:picMk id="7" creationId="{5591201A-943F-CEDA-0A6B-8FCBFD09CA2A}"/>
          </ac:picMkLst>
        </pc:picChg>
      </pc:sldChg>
      <pc:sldChg chg="addSp delSp modSp add replId">
        <pc:chgData name="Noémie SAUVAGE" userId="S::noemie.sauvage@etu.minesparis.psl.eu::7e5f9b89-1128-40bd-b637-c7b1d469b167" providerId="AD" clId="Web-{13E5E954-568E-747C-07A6-F084CBD26A96}" dt="2024-07-10T20:11:16.755" v="932" actId="20577"/>
        <pc:sldMkLst>
          <pc:docMk/>
          <pc:sldMk cId="2014590379" sldId="287"/>
        </pc:sldMkLst>
        <pc:spChg chg="mod">
          <ac:chgData name="Noémie SAUVAGE" userId="S::noemie.sauvage@etu.minesparis.psl.eu::7e5f9b89-1128-40bd-b637-c7b1d469b167" providerId="AD" clId="Web-{13E5E954-568E-747C-07A6-F084CBD26A96}" dt="2024-07-10T20:10:21.472" v="918" actId="20577"/>
          <ac:spMkLst>
            <pc:docMk/>
            <pc:sldMk cId="2014590379" sldId="287"/>
            <ac:spMk id="2" creationId="{64EBE151-1A53-868D-B5ED-14AFDDEE79DB}"/>
          </ac:spMkLst>
        </pc:spChg>
        <pc:spChg chg="add mod">
          <ac:chgData name="Noémie SAUVAGE" userId="S::noemie.sauvage@etu.minesparis.psl.eu::7e5f9b89-1128-40bd-b637-c7b1d469b167" providerId="AD" clId="Web-{13E5E954-568E-747C-07A6-F084CBD26A96}" dt="2024-07-10T20:11:16.755" v="932" actId="20577"/>
          <ac:spMkLst>
            <pc:docMk/>
            <pc:sldMk cId="2014590379" sldId="287"/>
            <ac:spMk id="4" creationId="{BC7235CF-1740-78FB-186D-64C55A0F7D7E}"/>
          </ac:spMkLst>
        </pc:spChg>
        <pc:graphicFrameChg chg="del mod modGraphic">
          <ac:chgData name="Noémie SAUVAGE" userId="S::noemie.sauvage@etu.minesparis.psl.eu::7e5f9b89-1128-40bd-b637-c7b1d469b167" providerId="AD" clId="Web-{13E5E954-568E-747C-07A6-F084CBD26A96}" dt="2024-07-10T20:09:21.251" v="913"/>
          <ac:graphicFrameMkLst>
            <pc:docMk/>
            <pc:sldMk cId="2014590379" sldId="287"/>
            <ac:graphicFrameMk id="8" creationId="{EC2A1B1F-EE31-BE00-E007-3BFFB7B254DA}"/>
          </ac:graphicFrameMkLst>
        </pc:graphicFrameChg>
        <pc:picChg chg="del">
          <ac:chgData name="Noémie SAUVAGE" userId="S::noemie.sauvage@etu.minesparis.psl.eu::7e5f9b89-1128-40bd-b637-c7b1d469b167" providerId="AD" clId="Web-{13E5E954-568E-747C-07A6-F084CBD26A96}" dt="2024-07-10T20:09:05.092" v="907"/>
          <ac:picMkLst>
            <pc:docMk/>
            <pc:sldMk cId="2014590379" sldId="287"/>
            <ac:picMk id="7" creationId="{5591201A-943F-CEDA-0A6B-8FCBFD09CA2A}"/>
          </ac:picMkLst>
        </pc:picChg>
      </pc:sldChg>
      <pc:sldChg chg="addSp delSp modSp add ord replId">
        <pc:chgData name="Noémie SAUVAGE" userId="S::noemie.sauvage@etu.minesparis.psl.eu::7e5f9b89-1128-40bd-b637-c7b1d469b167" providerId="AD" clId="Web-{13E5E954-568E-747C-07A6-F084CBD26A96}" dt="2024-07-10T20:31:23.665" v="1056" actId="20577"/>
        <pc:sldMkLst>
          <pc:docMk/>
          <pc:sldMk cId="787035106" sldId="288"/>
        </pc:sldMkLst>
        <pc:spChg chg="mod">
          <ac:chgData name="Noémie SAUVAGE" userId="S::noemie.sauvage@etu.minesparis.psl.eu::7e5f9b89-1128-40bd-b637-c7b1d469b167" providerId="AD" clId="Web-{13E5E954-568E-747C-07A6-F084CBD26A96}" dt="2024-07-10T20:30:02.210" v="969" actId="20577"/>
          <ac:spMkLst>
            <pc:docMk/>
            <pc:sldMk cId="787035106" sldId="288"/>
            <ac:spMk id="2" creationId="{64EBE151-1A53-868D-B5ED-14AFDDEE79DB}"/>
          </ac:spMkLst>
        </pc:spChg>
        <pc:spChg chg="add mod">
          <ac:chgData name="Noémie SAUVAGE" userId="S::noemie.sauvage@etu.minesparis.psl.eu::7e5f9b89-1128-40bd-b637-c7b1d469b167" providerId="AD" clId="Web-{13E5E954-568E-747C-07A6-F084CBD26A96}" dt="2024-07-10T20:31:23.665" v="1056" actId="20577"/>
          <ac:spMkLst>
            <pc:docMk/>
            <pc:sldMk cId="787035106" sldId="288"/>
            <ac:spMk id="9" creationId="{C83D7933-1CF3-96C4-08B3-906EF82A8488}"/>
          </ac:spMkLst>
        </pc:spChg>
        <pc:graphicFrameChg chg="del">
          <ac:chgData name="Noémie SAUVAGE" userId="S::noemie.sauvage@etu.minesparis.psl.eu::7e5f9b89-1128-40bd-b637-c7b1d469b167" providerId="AD" clId="Web-{13E5E954-568E-747C-07A6-F084CBD26A96}" dt="2024-07-10T20:12:02.365" v="936"/>
          <ac:graphicFrameMkLst>
            <pc:docMk/>
            <pc:sldMk cId="787035106" sldId="288"/>
            <ac:graphicFrameMk id="8" creationId="{EC2A1B1F-EE31-BE00-E007-3BFFB7B254DA}"/>
          </ac:graphicFrameMkLst>
        </pc:graphicFrameChg>
        <pc:picChg chg="add mod">
          <ac:chgData name="Noémie SAUVAGE" userId="S::noemie.sauvage@etu.minesparis.psl.eu::7e5f9b89-1128-40bd-b637-c7b1d469b167" providerId="AD" clId="Web-{13E5E954-568E-747C-07A6-F084CBD26A96}" dt="2024-07-10T20:30:13.898" v="973" actId="1076"/>
          <ac:picMkLst>
            <pc:docMk/>
            <pc:sldMk cId="787035106" sldId="288"/>
            <ac:picMk id="4" creationId="{0817045E-C317-797A-E839-D88251BAEF3E}"/>
          </ac:picMkLst>
        </pc:picChg>
        <pc:picChg chg="del">
          <ac:chgData name="Noémie SAUVAGE" userId="S::noemie.sauvage@etu.minesparis.psl.eu::7e5f9b89-1128-40bd-b637-c7b1d469b167" providerId="AD" clId="Web-{13E5E954-568E-747C-07A6-F084CBD26A96}" dt="2024-07-10T20:11:57.975" v="935"/>
          <ac:picMkLst>
            <pc:docMk/>
            <pc:sldMk cId="787035106" sldId="288"/>
            <ac:picMk id="7" creationId="{5591201A-943F-CEDA-0A6B-8FCBFD09CA2A}"/>
          </ac:picMkLst>
        </pc:picChg>
      </pc:sldChg>
      <pc:sldChg chg="addSp delSp add replId">
        <pc:chgData name="Noémie SAUVAGE" userId="S::noemie.sauvage@etu.minesparis.psl.eu::7e5f9b89-1128-40bd-b637-c7b1d469b167" providerId="AD" clId="Web-{13E5E954-568E-747C-07A6-F084CBD26A96}" dt="2024-07-10T20:31:47.025" v="1058"/>
        <pc:sldMkLst>
          <pc:docMk/>
          <pc:sldMk cId="1319343715" sldId="289"/>
        </pc:sldMkLst>
        <pc:spChg chg="del">
          <ac:chgData name="Noémie SAUVAGE" userId="S::noemie.sauvage@etu.minesparis.psl.eu::7e5f9b89-1128-40bd-b637-c7b1d469b167" providerId="AD" clId="Web-{13E5E954-568E-747C-07A6-F084CBD26A96}" dt="2024-07-10T20:31:46.603" v="1057"/>
          <ac:spMkLst>
            <pc:docMk/>
            <pc:sldMk cId="1319343715" sldId="289"/>
            <ac:spMk id="2" creationId="{64EBE151-1A53-868D-B5ED-14AFDDEE79DB}"/>
          </ac:spMkLst>
        </pc:spChg>
        <pc:spChg chg="add">
          <ac:chgData name="Noémie SAUVAGE" userId="S::noemie.sauvage@etu.minesparis.psl.eu::7e5f9b89-1128-40bd-b637-c7b1d469b167" providerId="AD" clId="Web-{13E5E954-568E-747C-07A6-F084CBD26A96}" dt="2024-07-10T20:31:47.025" v="1058"/>
          <ac:spMkLst>
            <pc:docMk/>
            <pc:sldMk cId="1319343715" sldId="289"/>
            <ac:spMk id="5" creationId="{B66D1064-B6AC-235C-26B0-26B9D5FFD040}"/>
          </ac:spMkLst>
        </pc:spChg>
      </pc:sldChg>
      <pc:sldChg chg="addSp modSp add replId">
        <pc:chgData name="Noémie SAUVAGE" userId="S::noemie.sauvage@etu.minesparis.psl.eu::7e5f9b89-1128-40bd-b637-c7b1d469b167" providerId="AD" clId="Web-{13E5E954-568E-747C-07A6-F084CBD26A96}" dt="2024-07-10T20:33:21.700" v="1074" actId="1076"/>
        <pc:sldMkLst>
          <pc:docMk/>
          <pc:sldMk cId="1361000025" sldId="290"/>
        </pc:sldMkLst>
        <pc:spChg chg="mod">
          <ac:chgData name="Noémie SAUVAGE" userId="S::noemie.sauvage@etu.minesparis.psl.eu::7e5f9b89-1128-40bd-b637-c7b1d469b167" providerId="AD" clId="Web-{13E5E954-568E-747C-07A6-F084CBD26A96}" dt="2024-07-10T20:33:08.153" v="1070" actId="20577"/>
          <ac:spMkLst>
            <pc:docMk/>
            <pc:sldMk cId="1361000025" sldId="290"/>
            <ac:spMk id="5" creationId="{B66D1064-B6AC-235C-26B0-26B9D5FFD040}"/>
          </ac:spMkLst>
        </pc:spChg>
        <pc:picChg chg="add mod">
          <ac:chgData name="Noémie SAUVAGE" userId="S::noemie.sauvage@etu.minesparis.psl.eu::7e5f9b89-1128-40bd-b637-c7b1d469b167" providerId="AD" clId="Web-{13E5E954-568E-747C-07A6-F084CBD26A96}" dt="2024-07-10T20:33:21.700" v="1074" actId="1076"/>
          <ac:picMkLst>
            <pc:docMk/>
            <pc:sldMk cId="1361000025" sldId="290"/>
            <ac:picMk id="2" creationId="{5BB8F487-8811-D4B5-2796-A3B67BF3BBB7}"/>
          </ac:picMkLst>
        </pc:picChg>
      </pc:sldChg>
      <pc:sldChg chg="add replId">
        <pc:chgData name="Noémie SAUVAGE" userId="S::noemie.sauvage@etu.minesparis.psl.eu::7e5f9b89-1128-40bd-b637-c7b1d469b167" providerId="AD" clId="Web-{13E5E954-568E-747C-07A6-F084CBD26A96}" dt="2024-07-10T20:32:59.902" v="1060"/>
        <pc:sldMkLst>
          <pc:docMk/>
          <pc:sldMk cId="2825543655" sldId="291"/>
        </pc:sldMkLst>
      </pc:sldChg>
      <pc:sldChg chg="addSp delSp modSp add ord replId">
        <pc:chgData name="Noémie SAUVAGE" userId="S::noemie.sauvage@etu.minesparis.psl.eu::7e5f9b89-1128-40bd-b637-c7b1d469b167" providerId="AD" clId="Web-{13E5E954-568E-747C-07A6-F084CBD26A96}" dt="2024-07-10T21:18:23.866" v="1099" actId="1076"/>
        <pc:sldMkLst>
          <pc:docMk/>
          <pc:sldMk cId="1394543197" sldId="293"/>
        </pc:sldMkLst>
        <pc:spChg chg="mod">
          <ac:chgData name="Noémie SAUVAGE" userId="S::noemie.sauvage@etu.minesparis.psl.eu::7e5f9b89-1128-40bd-b637-c7b1d469b167" providerId="AD" clId="Web-{13E5E954-568E-747C-07A6-F084CBD26A96}" dt="2024-07-10T21:18:15.178" v="1096" actId="20577"/>
          <ac:spMkLst>
            <pc:docMk/>
            <pc:sldMk cId="1394543197" sldId="293"/>
            <ac:spMk id="2" creationId="{A31A9F77-8AED-BF79-3758-5CDD56F67D20}"/>
          </ac:spMkLst>
        </pc:spChg>
        <pc:spChg chg="del">
          <ac:chgData name="Noémie SAUVAGE" userId="S::noemie.sauvage@etu.minesparis.psl.eu::7e5f9b89-1128-40bd-b637-c7b1d469b167" providerId="AD" clId="Web-{13E5E954-568E-747C-07A6-F084CBD26A96}" dt="2024-07-10T21:17:26.895" v="1089"/>
          <ac:spMkLst>
            <pc:docMk/>
            <pc:sldMk cId="1394543197" sldId="293"/>
            <ac:spMk id="5" creationId="{D456C3D7-EF81-F5A1-E40A-DADF0304DEF0}"/>
          </ac:spMkLst>
        </pc:spChg>
        <pc:picChg chg="add mod ord modCrop">
          <ac:chgData name="Noémie SAUVAGE" userId="S::noemie.sauvage@etu.minesparis.psl.eu::7e5f9b89-1128-40bd-b637-c7b1d469b167" providerId="AD" clId="Web-{13E5E954-568E-747C-07A6-F084CBD26A96}" dt="2024-07-10T21:18:23.866" v="1099" actId="1076"/>
          <ac:picMkLst>
            <pc:docMk/>
            <pc:sldMk cId="1394543197" sldId="293"/>
            <ac:picMk id="3" creationId="{16190731-4F50-1516-7582-DFBBC5B9B4B3}"/>
          </ac:picMkLst>
        </pc:picChg>
      </pc:sldChg>
      <pc:sldChg chg="add del replId">
        <pc:chgData name="Noémie SAUVAGE" userId="S::noemie.sauvage@etu.minesparis.psl.eu::7e5f9b89-1128-40bd-b637-c7b1d469b167" providerId="AD" clId="Web-{13E5E954-568E-747C-07A6-F084CBD26A96}" dt="2024-07-10T21:22:38.561" v="1154"/>
        <pc:sldMkLst>
          <pc:docMk/>
          <pc:sldMk cId="562226383" sldId="294"/>
        </pc:sldMkLst>
      </pc:sldChg>
      <pc:sldChg chg="add del replId">
        <pc:chgData name="Noémie SAUVAGE" userId="S::noemie.sauvage@etu.minesparis.psl.eu::7e5f9b89-1128-40bd-b637-c7b1d469b167" providerId="AD" clId="Web-{13E5E954-568E-747C-07A6-F084CBD26A96}" dt="2024-07-10T21:18:43.336" v="1102"/>
        <pc:sldMkLst>
          <pc:docMk/>
          <pc:sldMk cId="3321290220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C6BED-D896-4485-BE9E-2BCED69E09EE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12F81-9E7F-4957-A8D9-A657F20671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54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2F81-9E7F-4957-A8D9-A657F206714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686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2F81-9E7F-4957-A8D9-A657F206714E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96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2F81-9E7F-4957-A8D9-A657F206714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65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2F81-9E7F-4957-A8D9-A657F206714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99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2F81-9E7F-4957-A8D9-A657F206714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855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2F81-9E7F-4957-A8D9-A657F206714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589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2F81-9E7F-4957-A8D9-A657F206714E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47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2F81-9E7F-4957-A8D9-A657F206714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338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2F81-9E7F-4957-A8D9-A657F206714E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619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2F81-9E7F-4957-A8D9-A657F206714E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28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F74FA2F-20CE-4BA7-986E-6072448C9827}" type="datetime1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9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F76E-665B-4B0F-A29E-8F4D3763E2E2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2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AE0F-A1FD-4C5D-BF67-CB282AD9A4BD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550C-1447-4F75-BF7C-7D8BBEB570FD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9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07A7-CE0A-450B-96D7-5E267BE5E74E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7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6D5-6ACE-463A-A17D-BFAE9AAC4528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2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6F66-8459-48D7-AD20-A00AB18030F6}" type="datetime1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46B2-CD59-456D-BF1B-DB251E4B6EC1}" type="datetime1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CCAA-75CE-461A-81D3-1D09C4B129B4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D588-6D3E-49AE-927C-C82400EF561B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4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BED0-AD9A-4C06-AA34-CC6899C34EDE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0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674D5-86F7-4F50-B17D-8B6F5996FE5D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notion.so/Teamspace-Home-08fcd64262c040609f780c9ae5a4747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notion.so/Teamspace-Home-08fcd64262c040609f780c9ae5a474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notion.so/RepTraite-51d5ad8b1fc64308ac2fc15faf25a33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Teamspace-Home-08fcd64262c040609f780c9ae5a4747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84CA3D-01A4-E631-BDC8-36E5220D0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469" y="1247140"/>
            <a:ext cx="3825550" cy="3450844"/>
          </a:xfrm>
        </p:spPr>
        <p:txBody>
          <a:bodyPr>
            <a:normAutofit fontScale="90000"/>
          </a:bodyPr>
          <a:lstStyle/>
          <a:p>
            <a:r>
              <a:rPr lang="fr-FR" sz="4800"/>
              <a:t>Projet 31 : </a:t>
            </a:r>
            <a:r>
              <a:rPr lang="fr-FR" sz="2700"/>
              <a:t>Collecte des demandes de concitoyens pour alimenter les systèmes de démocratie représentative</a:t>
            </a:r>
            <a:endParaRPr lang="fr-FR" sz="48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2141F5-3749-E072-73D4-7232D69B6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469" y="4601497"/>
            <a:ext cx="3608208" cy="1485613"/>
          </a:xfrm>
        </p:spPr>
        <p:txBody>
          <a:bodyPr>
            <a:normAutofit fontScale="77500" lnSpcReduction="20000"/>
          </a:bodyPr>
          <a:lstStyle/>
          <a:p>
            <a:r>
              <a:rPr lang="fr-FR"/>
              <a:t>Encadrant : Serge NEUMAN</a:t>
            </a:r>
          </a:p>
          <a:p>
            <a:r>
              <a:rPr lang="fr-FR"/>
              <a:t>Etudiants : Antoine FONDEUR, Camille PRIGENT, Noémie SAUVAGE</a:t>
            </a:r>
          </a:p>
        </p:txBody>
      </p:sp>
      <p:pic>
        <p:nvPicPr>
          <p:cNvPr id="4" name="Picture 3" descr="Arrière-plan vectoriel de couleurs vives qui éclaboussent">
            <a:extLst>
              <a:ext uri="{FF2B5EF4-FFF2-40B4-BE49-F238E27FC236}">
                <a16:creationId xmlns:a16="http://schemas.microsoft.com/office/drawing/2014/main" id="{2F167DBD-A39C-025E-9AB2-36B75BB2D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7" r="7417" b="-1"/>
          <a:stretch/>
        </p:blipFill>
        <p:spPr>
          <a:xfrm>
            <a:off x="4735487" y="10"/>
            <a:ext cx="745651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253A2E-8F49-F3B8-89D5-331C93BA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5DAF4-5588-BBAB-CE33-81D090EE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248" y="601900"/>
            <a:ext cx="9486690" cy="1550419"/>
          </a:xfrm>
        </p:spPr>
        <p:txBody>
          <a:bodyPr/>
          <a:lstStyle/>
          <a:p>
            <a:r>
              <a:rPr lang="fr-FR"/>
              <a:t>Notion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A3914-4A09-0A3F-A3A9-1CDE8173E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402" y="2147714"/>
            <a:ext cx="3136691" cy="363307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just">
              <a:buNone/>
            </a:pPr>
            <a:r>
              <a:rPr lang="fr-FR">
                <a:ea typeface="+mn-lt"/>
                <a:cs typeface="+mn-lt"/>
              </a:rPr>
              <a:t>Chaque</a:t>
            </a:r>
            <a:r>
              <a:rPr lang="fr-FR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 nouvelle réponse est </a:t>
            </a:r>
            <a:r>
              <a:rPr lang="fr-FR" err="1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indéxée</a:t>
            </a:r>
            <a:r>
              <a:rPr lang="fr-FR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 par un unique nombre. </a:t>
            </a:r>
          </a:p>
          <a:p>
            <a:pPr marL="0" indent="0" algn="just">
              <a:buNone/>
            </a:pPr>
            <a:endParaRPr lang="fr-FR">
              <a:solidFill>
                <a:srgbClr val="FFFFFF"/>
              </a:solidFill>
              <a:latin typeface="Neue Haas Grotesk Text Pro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fr-FR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Pour se faire, on crée une fonction </a:t>
            </a:r>
            <a:r>
              <a:rPr lang="fr-FR" b="1" err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fetch_to_notion</a:t>
            </a:r>
            <a:r>
              <a:rPr lang="fr-FR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 qui récupère les réponses du formulaire afin de trouver le dernier numéro attribué. </a:t>
            </a:r>
          </a:p>
          <a:p>
            <a:pPr marL="0" indent="0" algn="just">
              <a:buNone/>
            </a:pPr>
            <a:r>
              <a:rPr lang="fr-FR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La nouvelle réponse sera </a:t>
            </a:r>
            <a:r>
              <a:rPr lang="fr-FR" err="1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indéxée</a:t>
            </a:r>
            <a:r>
              <a:rPr lang="fr-FR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 par le numéro suivant le dernier plus grand numéro distribué. </a:t>
            </a: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95FD97F8-313E-8974-46C8-2A103FC429BA}"/>
              </a:ext>
            </a:extLst>
          </p:cNvPr>
          <p:cNvSpPr/>
          <p:nvPr/>
        </p:nvSpPr>
        <p:spPr>
          <a:xfrm>
            <a:off x="3125637" y="5960183"/>
            <a:ext cx="2060223" cy="79022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>
                <a:solidFill>
                  <a:schemeClr val="tx1"/>
                </a:solidFill>
              </a:rPr>
              <a:t>Mise à jour de la base de donnée</a:t>
            </a: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172FF102-FAE1-B902-664F-BE975E209896}"/>
              </a:ext>
            </a:extLst>
          </p:cNvPr>
          <p:cNvSpPr/>
          <p:nvPr/>
        </p:nvSpPr>
        <p:spPr>
          <a:xfrm>
            <a:off x="1262957" y="5960045"/>
            <a:ext cx="1937923" cy="79022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/>
              <a:t>Renseignement de l'opinion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6F86765-EAD8-D93C-DAF4-4193045498FF}"/>
              </a:ext>
            </a:extLst>
          </p:cNvPr>
          <p:cNvSpPr txBox="1">
            <a:spLocks/>
          </p:cNvSpPr>
          <p:nvPr/>
        </p:nvSpPr>
        <p:spPr>
          <a:xfrm>
            <a:off x="6159710" y="457637"/>
            <a:ext cx="2159767" cy="5850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21BCEEB-92B2-D45B-07C5-884259F0EF00}"/>
              </a:ext>
            </a:extLst>
          </p:cNvPr>
          <p:cNvSpPr txBox="1">
            <a:spLocks/>
          </p:cNvSpPr>
          <p:nvPr/>
        </p:nvSpPr>
        <p:spPr>
          <a:xfrm>
            <a:off x="1353249" y="1268483"/>
            <a:ext cx="6966229" cy="448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1200">
                <a:ea typeface="+mn-lt"/>
                <a:cs typeface="+mn-lt"/>
                <a:hlinkClick r:id="rId2"/>
              </a:rPr>
              <a:t>https://www.notion.so/Teamspace-Home-08fcd64262c040609f780c9ae5a47471</a:t>
            </a:r>
            <a:r>
              <a:rPr lang="fr-FR" sz="1200">
                <a:ea typeface="+mn-lt"/>
                <a:cs typeface="+mn-lt"/>
              </a:rPr>
              <a:t> </a:t>
            </a:r>
            <a:endParaRPr lang="en-US" sz="1200"/>
          </a:p>
          <a:p>
            <a:pPr marL="0" indent="0">
              <a:buNone/>
            </a:pPr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7C5FEC-EDD4-8EF2-8026-5F688D4D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190CB75-5818-2F71-F1A3-D5662F25C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196" y="1816665"/>
            <a:ext cx="642773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5DAF4-5588-BBAB-CE33-81D090EE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248" y="601900"/>
            <a:ext cx="9486690" cy="1550419"/>
          </a:xfrm>
        </p:spPr>
        <p:txBody>
          <a:bodyPr/>
          <a:lstStyle/>
          <a:p>
            <a:r>
              <a:rPr lang="fr-FR"/>
              <a:t>Notion</a:t>
            </a: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95FD97F8-313E-8974-46C8-2A103FC429BA}"/>
              </a:ext>
            </a:extLst>
          </p:cNvPr>
          <p:cNvSpPr/>
          <p:nvPr/>
        </p:nvSpPr>
        <p:spPr>
          <a:xfrm>
            <a:off x="3125637" y="5960183"/>
            <a:ext cx="2060223" cy="79022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>
                <a:solidFill>
                  <a:schemeClr val="tx1"/>
                </a:solidFill>
              </a:rPr>
              <a:t>Mise à jour de la base de donnée</a:t>
            </a: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172FF102-FAE1-B902-664F-BE975E209896}"/>
              </a:ext>
            </a:extLst>
          </p:cNvPr>
          <p:cNvSpPr/>
          <p:nvPr/>
        </p:nvSpPr>
        <p:spPr>
          <a:xfrm>
            <a:off x="1262957" y="5960045"/>
            <a:ext cx="1937923" cy="79022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/>
              <a:t>Renseignement de l'opinion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6F86765-EAD8-D93C-DAF4-4193045498FF}"/>
              </a:ext>
            </a:extLst>
          </p:cNvPr>
          <p:cNvSpPr txBox="1">
            <a:spLocks/>
          </p:cNvSpPr>
          <p:nvPr/>
        </p:nvSpPr>
        <p:spPr>
          <a:xfrm>
            <a:off x="6159710" y="457637"/>
            <a:ext cx="2159767" cy="5850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21BCEEB-92B2-D45B-07C5-884259F0EF00}"/>
              </a:ext>
            </a:extLst>
          </p:cNvPr>
          <p:cNvSpPr txBox="1">
            <a:spLocks/>
          </p:cNvSpPr>
          <p:nvPr/>
        </p:nvSpPr>
        <p:spPr>
          <a:xfrm>
            <a:off x="1353249" y="1268483"/>
            <a:ext cx="6966229" cy="448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1200">
                <a:ea typeface="+mn-lt"/>
                <a:cs typeface="+mn-lt"/>
                <a:hlinkClick r:id="rId2"/>
              </a:rPr>
              <a:t>https://www.notion.so/Teamspace-Home-08fcd64262c040609f780c9ae5a47471</a:t>
            </a:r>
            <a:r>
              <a:rPr lang="fr-FR" sz="1200">
                <a:ea typeface="+mn-lt"/>
                <a:cs typeface="+mn-lt"/>
              </a:rPr>
              <a:t> </a:t>
            </a:r>
            <a:endParaRPr lang="en-US" sz="1200"/>
          </a:p>
          <a:p>
            <a:pPr marL="0" indent="0">
              <a:buNone/>
            </a:pPr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</p:txBody>
      </p:sp>
      <p:pic>
        <p:nvPicPr>
          <p:cNvPr id="11" name="Content Placeholder 10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A1E25CA-4C64-488D-5157-2DBF010E1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760" y="1606538"/>
            <a:ext cx="5746282" cy="4114800"/>
          </a:xfrm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4F6A904-F29C-3484-518A-361396E8E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678" y="2282015"/>
            <a:ext cx="6096000" cy="244147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AFA30A-8756-8931-DA3C-E0C135A3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2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565FAB-3673-FC41-03E6-7177098F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377" y="323658"/>
            <a:ext cx="9486690" cy="647308"/>
          </a:xfrm>
        </p:spPr>
        <p:txBody>
          <a:bodyPr>
            <a:normAutofit/>
          </a:bodyPr>
          <a:lstStyle/>
          <a:p>
            <a:pPr algn="ctr"/>
            <a:r>
              <a:rPr lang="fr-FR" sz="3600"/>
              <a:t>II. Algorithme de traitement de langage</a:t>
            </a:r>
          </a:p>
        </p:txBody>
      </p:sp>
      <p:sp>
        <p:nvSpPr>
          <p:cNvPr id="6" name="Flèche : chevron 5">
            <a:extLst>
              <a:ext uri="{FF2B5EF4-FFF2-40B4-BE49-F238E27FC236}">
                <a16:creationId xmlns:a16="http://schemas.microsoft.com/office/drawing/2014/main" id="{B7ACD3FC-C8FA-75F5-1C46-EFB87CC8BB8C}"/>
              </a:ext>
            </a:extLst>
          </p:cNvPr>
          <p:cNvSpPr/>
          <p:nvPr/>
        </p:nvSpPr>
        <p:spPr>
          <a:xfrm>
            <a:off x="5110599" y="5960183"/>
            <a:ext cx="2445925" cy="79022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>
                <a:solidFill>
                  <a:schemeClr val="tx1"/>
                </a:solidFill>
              </a:rPr>
              <a:t>Traitement des données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C29F3FE7-4191-40FB-B63E-4EC73567B9F1}"/>
              </a:ext>
            </a:extLst>
          </p:cNvPr>
          <p:cNvSpPr/>
          <p:nvPr/>
        </p:nvSpPr>
        <p:spPr>
          <a:xfrm>
            <a:off x="3125637" y="5960183"/>
            <a:ext cx="2060223" cy="79022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>
                <a:solidFill>
                  <a:schemeClr val="tx1"/>
                </a:solidFill>
              </a:rPr>
              <a:t>Mise à jour de la base de donnée</a:t>
            </a: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7CB4828F-83A1-ABD6-8E03-ED084E2778B5}"/>
              </a:ext>
            </a:extLst>
          </p:cNvPr>
          <p:cNvSpPr/>
          <p:nvPr/>
        </p:nvSpPr>
        <p:spPr>
          <a:xfrm>
            <a:off x="1262957" y="5960045"/>
            <a:ext cx="1937923" cy="79022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/>
              <a:t>Renseignement de l'opinion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C9287-898C-EDB7-ACBA-86DCA7C916C6}"/>
              </a:ext>
            </a:extLst>
          </p:cNvPr>
          <p:cNvSpPr/>
          <p:nvPr/>
        </p:nvSpPr>
        <p:spPr>
          <a:xfrm>
            <a:off x="1565797" y="2727746"/>
            <a:ext cx="4619034" cy="1411111"/>
          </a:xfrm>
          <a:prstGeom prst="roundRect">
            <a:avLst/>
          </a:prstGeom>
          <a:solidFill>
            <a:srgbClr val="21B782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/>
              <a:t>"En tant qu'agriculteur je pense qu'il faudrait moins de normes environnementales afin d'assurer la pérennité de mon exploitation."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C9F77502-8680-AE49-432B-4021087C2DD4}"/>
              </a:ext>
            </a:extLst>
          </p:cNvPr>
          <p:cNvSpPr/>
          <p:nvPr/>
        </p:nvSpPr>
        <p:spPr>
          <a:xfrm>
            <a:off x="6538863" y="3259664"/>
            <a:ext cx="1307756" cy="3398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AFB7FF91-40DA-B7A1-DB38-D1477D783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951" r="313" b="-244"/>
          <a:stretch/>
        </p:blipFill>
        <p:spPr>
          <a:xfrm>
            <a:off x="8109895" y="1266695"/>
            <a:ext cx="3273004" cy="4324835"/>
          </a:xfrm>
          <a:prstGeom prst="round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39AB81-0A34-4880-F30B-1A349630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9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9330C-FCAC-8B50-1496-DD997FB94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72" y="331794"/>
            <a:ext cx="9486690" cy="530987"/>
          </a:xfrm>
        </p:spPr>
        <p:txBody>
          <a:bodyPr>
            <a:normAutofit/>
          </a:bodyPr>
          <a:lstStyle/>
          <a:p>
            <a:pPr algn="ctr"/>
            <a:r>
              <a:rPr lang="fr-FR" sz="2800"/>
              <a:t>II.1. Lemmatisation</a:t>
            </a:r>
          </a:p>
        </p:txBody>
      </p:sp>
      <p:pic>
        <p:nvPicPr>
          <p:cNvPr id="10" name="Image 9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37DC23B1-1B06-2352-F6AB-682F8A26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54" y="3164487"/>
            <a:ext cx="7995594" cy="179559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7AF6DD3-2861-41B2-46AE-5E5A37F21B4C}"/>
              </a:ext>
            </a:extLst>
          </p:cNvPr>
          <p:cNvSpPr txBox="1"/>
          <p:nvPr/>
        </p:nvSpPr>
        <p:spPr>
          <a:xfrm>
            <a:off x="2189554" y="1474741"/>
            <a:ext cx="780460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u="sng"/>
              <a:t>Définition</a:t>
            </a:r>
            <a:r>
              <a:rPr lang="fr-FR"/>
              <a:t> : redonner à un mot sa forme canonique.</a:t>
            </a:r>
          </a:p>
          <a:p>
            <a:r>
              <a:rPr lang="fr-FR"/>
              <a:t>Par exemple : </a:t>
            </a:r>
          </a:p>
          <a:p>
            <a:pPr marL="742950" lvl="1" indent="-285750">
              <a:buFont typeface="Courier New"/>
              <a:buChar char="o"/>
            </a:pPr>
            <a:r>
              <a:rPr lang="fr-FR" i="1"/>
              <a:t>"je suis"</a:t>
            </a:r>
            <a:r>
              <a:rPr lang="fr-FR"/>
              <a:t> devient </a:t>
            </a:r>
            <a:r>
              <a:rPr lang="fr-FR" i="1"/>
              <a:t>"je être"</a:t>
            </a:r>
          </a:p>
          <a:p>
            <a:pPr marL="742950" lvl="1" indent="-285750">
              <a:buFont typeface="Courier New"/>
              <a:buChar char="o"/>
            </a:pPr>
            <a:r>
              <a:rPr lang="fr-FR" i="1"/>
              <a:t>"lentement"</a:t>
            </a:r>
            <a:r>
              <a:rPr lang="fr-FR"/>
              <a:t> devient </a:t>
            </a:r>
            <a:r>
              <a:rPr lang="fr-FR" i="1"/>
              <a:t>"lent"</a:t>
            </a:r>
          </a:p>
          <a:p>
            <a:pPr marL="742950" lvl="1" indent="-285750">
              <a:buFont typeface="Courier New"/>
              <a:buChar char="o"/>
            </a:pPr>
            <a:r>
              <a:rPr lang="fr-FR"/>
              <a:t>etc... </a:t>
            </a:r>
          </a:p>
        </p:txBody>
      </p:sp>
      <p:pic>
        <p:nvPicPr>
          <p:cNvPr id="14" name="Image 1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FAF21611-356F-DA23-0ED8-F46FADE6F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72" y="5124660"/>
            <a:ext cx="10812163" cy="148959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CEED41-8296-FD66-BB00-B1538F67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4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79AADFA2-0CAE-E88D-DBEE-36FD88E3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72" y="331794"/>
            <a:ext cx="9486690" cy="530987"/>
          </a:xfrm>
        </p:spPr>
        <p:txBody>
          <a:bodyPr>
            <a:normAutofit/>
          </a:bodyPr>
          <a:lstStyle/>
          <a:p>
            <a:pPr algn="ctr"/>
            <a:r>
              <a:rPr lang="fr-FR" sz="2800"/>
              <a:t>II.2. Le modèle Word2Vec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9036D2-FF75-4340-5DA4-068FF08B5674}"/>
              </a:ext>
            </a:extLst>
          </p:cNvPr>
          <p:cNvSpPr txBox="1"/>
          <p:nvPr/>
        </p:nvSpPr>
        <p:spPr>
          <a:xfrm>
            <a:off x="2230743" y="1196713"/>
            <a:ext cx="77634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u="sng"/>
              <a:t>Principe</a:t>
            </a:r>
            <a:r>
              <a:rPr lang="fr-FR"/>
              <a:t> : associer à chaque opinion un vecteur moyen.</a:t>
            </a:r>
          </a:p>
          <a:p>
            <a:endParaRPr lang="fr-FR"/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1DEA388B-0F2A-970A-8154-167564C4E549}"/>
              </a:ext>
            </a:extLst>
          </p:cNvPr>
          <p:cNvSpPr/>
          <p:nvPr/>
        </p:nvSpPr>
        <p:spPr>
          <a:xfrm rot="16200000">
            <a:off x="5947345" y="583295"/>
            <a:ext cx="298621" cy="834081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2D47662-EB26-DDF1-4F2D-352A9C273D1D}"/>
              </a:ext>
            </a:extLst>
          </p:cNvPr>
          <p:cNvSpPr/>
          <p:nvPr/>
        </p:nvSpPr>
        <p:spPr>
          <a:xfrm>
            <a:off x="1961020" y="2024733"/>
            <a:ext cx="1523999" cy="391298"/>
          </a:xfrm>
          <a:prstGeom prst="roundRect">
            <a:avLst/>
          </a:prstGeom>
          <a:solidFill>
            <a:srgbClr val="084B33"/>
          </a:solidFill>
          <a:ln>
            <a:solidFill>
              <a:srgbClr val="084B33">
                <a:alpha val="2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'agriculteur'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E35990A-49EC-1086-2D4B-26E4D0A4115C}"/>
              </a:ext>
            </a:extLst>
          </p:cNvPr>
          <p:cNvSpPr/>
          <p:nvPr/>
        </p:nvSpPr>
        <p:spPr>
          <a:xfrm>
            <a:off x="3618885" y="2024733"/>
            <a:ext cx="1523999" cy="391298"/>
          </a:xfrm>
          <a:prstGeom prst="roundRect">
            <a:avLst/>
          </a:prstGeom>
          <a:solidFill>
            <a:srgbClr val="084B33"/>
          </a:solidFill>
          <a:ln>
            <a:solidFill>
              <a:srgbClr val="084B33">
                <a:alpha val="2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'penser'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1D525C4-709E-02BD-7C77-45D115B2FA61}"/>
              </a:ext>
            </a:extLst>
          </p:cNvPr>
          <p:cNvSpPr/>
          <p:nvPr/>
        </p:nvSpPr>
        <p:spPr>
          <a:xfrm>
            <a:off x="6852236" y="2024733"/>
            <a:ext cx="1523999" cy="391298"/>
          </a:xfrm>
          <a:prstGeom prst="roundRect">
            <a:avLst/>
          </a:prstGeom>
          <a:solidFill>
            <a:srgbClr val="084B33"/>
          </a:solidFill>
          <a:ln>
            <a:solidFill>
              <a:srgbClr val="084B33">
                <a:alpha val="2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'pérennité'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21E5F3-B027-0329-D4FF-4E95D4011E30}"/>
              </a:ext>
            </a:extLst>
          </p:cNvPr>
          <p:cNvSpPr txBox="1"/>
          <p:nvPr/>
        </p:nvSpPr>
        <p:spPr>
          <a:xfrm>
            <a:off x="5712822" y="1780702"/>
            <a:ext cx="8023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/>
              <a:t>… 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8EF3A2B-0683-3A2F-C583-BF71AD414E3A}"/>
              </a:ext>
            </a:extLst>
          </p:cNvPr>
          <p:cNvSpPr/>
          <p:nvPr/>
        </p:nvSpPr>
        <p:spPr>
          <a:xfrm>
            <a:off x="8520398" y="2024733"/>
            <a:ext cx="1626971" cy="401595"/>
          </a:xfrm>
          <a:prstGeom prst="roundRect">
            <a:avLst/>
          </a:prstGeom>
          <a:solidFill>
            <a:srgbClr val="084B33"/>
          </a:solidFill>
          <a:ln>
            <a:solidFill>
              <a:srgbClr val="084B33">
                <a:alpha val="2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'exploitation'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622C0BB-D82A-1E97-6DEC-327FFF9F20BF}"/>
              </a:ext>
            </a:extLst>
          </p:cNvPr>
          <p:cNvCxnSpPr/>
          <p:nvPr/>
        </p:nvCxnSpPr>
        <p:spPr>
          <a:xfrm flipH="1">
            <a:off x="2700723" y="2435053"/>
            <a:ext cx="2060" cy="34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E4505AA-F13A-862A-0A2B-596B9218D544}"/>
              </a:ext>
            </a:extLst>
          </p:cNvPr>
          <p:cNvCxnSpPr>
            <a:cxnSpLocks/>
          </p:cNvCxnSpPr>
          <p:nvPr/>
        </p:nvCxnSpPr>
        <p:spPr>
          <a:xfrm flipH="1">
            <a:off x="9332182" y="2435053"/>
            <a:ext cx="2060" cy="34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825CD8B1-0E97-9E52-F6A8-0532BD9B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93" y="2828024"/>
            <a:ext cx="1319599" cy="1850682"/>
          </a:xfrm>
          <a:prstGeom prst="rect">
            <a:avLst/>
          </a:prstGeom>
        </p:spPr>
      </p:pic>
      <p:pic>
        <p:nvPicPr>
          <p:cNvPr id="26" name="Image 25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EF21FF25-7748-B7CC-B943-59CD682E1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24" y="2824033"/>
            <a:ext cx="1322688" cy="1838068"/>
          </a:xfrm>
          <a:prstGeom prst="rect">
            <a:avLst/>
          </a:prstGeom>
        </p:spPr>
      </p:pic>
      <p:pic>
        <p:nvPicPr>
          <p:cNvPr id="27" name="Image 26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C70AEFBD-114C-29AF-9A47-795338DA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924" y="4976169"/>
            <a:ext cx="1308530" cy="1817473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FE1262F-C26F-5E00-D308-D329A832B984}"/>
              </a:ext>
            </a:extLst>
          </p:cNvPr>
          <p:cNvSpPr txBox="1"/>
          <p:nvPr/>
        </p:nvSpPr>
        <p:spPr>
          <a:xfrm>
            <a:off x="5712822" y="3314999"/>
            <a:ext cx="8023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/>
              <a:t>…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DABDEE0-125F-04E0-DF81-DE03BC40E3CD}"/>
              </a:ext>
            </a:extLst>
          </p:cNvPr>
          <p:cNvSpPr txBox="1"/>
          <p:nvPr/>
        </p:nvSpPr>
        <p:spPr>
          <a:xfrm>
            <a:off x="3359443" y="5699455"/>
            <a:ext cx="2456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i="1"/>
              <a:t>Vecteur moyen : 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5D91CB-FC78-1BB0-74F5-2E6F0EC8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79AADFA2-0CAE-E88D-DBEE-36FD88E3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72" y="331794"/>
            <a:ext cx="9486690" cy="530987"/>
          </a:xfrm>
        </p:spPr>
        <p:txBody>
          <a:bodyPr>
            <a:normAutofit/>
          </a:bodyPr>
          <a:lstStyle/>
          <a:p>
            <a:pPr algn="ctr"/>
            <a:r>
              <a:rPr lang="fr-FR" sz="2800"/>
              <a:t>II.2. Le modèle Word2Vec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9036D2-FF75-4340-5DA4-068FF08B5674}"/>
              </a:ext>
            </a:extLst>
          </p:cNvPr>
          <p:cNvSpPr txBox="1"/>
          <p:nvPr/>
        </p:nvSpPr>
        <p:spPr>
          <a:xfrm>
            <a:off x="2230743" y="1196713"/>
            <a:ext cx="82473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u="sng"/>
              <a:t>Principe</a:t>
            </a:r>
            <a:r>
              <a:rPr lang="fr-FR"/>
              <a:t> : associer à chaque opinion un vecteur moyen :</a:t>
            </a:r>
            <a:r>
              <a:rPr lang="fr-FR">
                <a:ea typeface="+mn-lt"/>
                <a:cs typeface="+mn-lt"/>
              </a:rPr>
              <a:t> {opinion} ⊆ </a:t>
            </a:r>
            <a:r>
              <a:rPr lang="fr-FR" sz="1600">
                <a:ea typeface="+mn-lt"/>
                <a:cs typeface="+mn-lt"/>
              </a:rPr>
              <a:t>R</a:t>
            </a:r>
            <a:r>
              <a:rPr lang="fr-FR" baseline="30000">
                <a:ea typeface="+mn-lt"/>
                <a:cs typeface="+mn-lt"/>
              </a:rPr>
              <a:t>300</a:t>
            </a:r>
            <a:r>
              <a:rPr lang="fr-FR">
                <a:ea typeface="+mn-lt"/>
                <a:cs typeface="+mn-lt"/>
              </a:rPr>
              <a:t>.</a:t>
            </a:r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95A1D42-ACBC-0F5B-D272-BB102E1390C7}"/>
              </a:ext>
            </a:extLst>
          </p:cNvPr>
          <p:cNvCxnSpPr/>
          <p:nvPr/>
        </p:nvCxnSpPr>
        <p:spPr>
          <a:xfrm flipH="1" flipV="1">
            <a:off x="5129599" y="2369921"/>
            <a:ext cx="22654" cy="3204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1EE90E4-8676-2456-75D3-FFF98D346B5E}"/>
              </a:ext>
            </a:extLst>
          </p:cNvPr>
          <p:cNvCxnSpPr>
            <a:cxnSpLocks/>
          </p:cNvCxnSpPr>
          <p:nvPr/>
        </p:nvCxnSpPr>
        <p:spPr>
          <a:xfrm flipV="1">
            <a:off x="3381118" y="4027785"/>
            <a:ext cx="3643183" cy="2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4DACC94-2B6D-5501-4B9B-1BF20E83C069}"/>
              </a:ext>
            </a:extLst>
          </p:cNvPr>
          <p:cNvCxnSpPr/>
          <p:nvPr/>
        </p:nvCxnSpPr>
        <p:spPr>
          <a:xfrm flipV="1">
            <a:off x="5161263" y="3151230"/>
            <a:ext cx="1635211" cy="87732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30584D5-2E2D-2030-C2AF-A19DD77514B6}"/>
              </a:ext>
            </a:extLst>
          </p:cNvPr>
          <p:cNvCxnSpPr>
            <a:cxnSpLocks/>
          </p:cNvCxnSpPr>
          <p:nvPr/>
        </p:nvCxnSpPr>
        <p:spPr>
          <a:xfrm flipV="1">
            <a:off x="5161263" y="3377770"/>
            <a:ext cx="1645508" cy="66108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3EE39CC-DF00-06C3-D161-27B1E211A9A4}"/>
              </a:ext>
            </a:extLst>
          </p:cNvPr>
          <p:cNvCxnSpPr>
            <a:cxnSpLocks/>
          </p:cNvCxnSpPr>
          <p:nvPr/>
        </p:nvCxnSpPr>
        <p:spPr>
          <a:xfrm flipV="1">
            <a:off x="5171560" y="3027663"/>
            <a:ext cx="1233617" cy="100089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DDD1B74A-1616-4DAC-4032-0A8CCDB1DDE1}"/>
              </a:ext>
            </a:extLst>
          </p:cNvPr>
          <p:cNvSpPr/>
          <p:nvPr/>
        </p:nvSpPr>
        <p:spPr>
          <a:xfrm>
            <a:off x="6148549" y="2751856"/>
            <a:ext cx="1204783" cy="772297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solidFill>
              <a:srgbClr val="FFC000">
                <a:alpha val="2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6D8DACA-9A54-F940-EDF6-A271AB4D1D35}"/>
              </a:ext>
            </a:extLst>
          </p:cNvPr>
          <p:cNvSpPr txBox="1"/>
          <p:nvPr/>
        </p:nvSpPr>
        <p:spPr>
          <a:xfrm>
            <a:off x="7350434" y="2611790"/>
            <a:ext cx="1287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i="1">
                <a:solidFill>
                  <a:srgbClr val="FFC000"/>
                </a:solidFill>
              </a:rPr>
              <a:t>"Politique"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9B6A07-9F98-A0BA-7111-88C110B12B20}"/>
              </a:ext>
            </a:extLst>
          </p:cNvPr>
          <p:cNvCxnSpPr/>
          <p:nvPr/>
        </p:nvCxnSpPr>
        <p:spPr>
          <a:xfrm>
            <a:off x="5096906" y="4015687"/>
            <a:ext cx="1326290" cy="67756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D238CB-537F-A55A-FA97-DAEC841E2A8C}"/>
              </a:ext>
            </a:extLst>
          </p:cNvPr>
          <p:cNvCxnSpPr>
            <a:cxnSpLocks/>
          </p:cNvCxnSpPr>
          <p:nvPr/>
        </p:nvCxnSpPr>
        <p:spPr>
          <a:xfrm>
            <a:off x="5096906" y="4015687"/>
            <a:ext cx="1902938" cy="8423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1BD09A7-F2B9-DF3D-8BE8-78FF3E888803}"/>
              </a:ext>
            </a:extLst>
          </p:cNvPr>
          <p:cNvCxnSpPr>
            <a:cxnSpLocks/>
          </p:cNvCxnSpPr>
          <p:nvPr/>
        </p:nvCxnSpPr>
        <p:spPr>
          <a:xfrm>
            <a:off x="5107203" y="4015687"/>
            <a:ext cx="1007075" cy="85261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40C05B37-B393-69E4-233B-9CA3B8BBC109}"/>
              </a:ext>
            </a:extLst>
          </p:cNvPr>
          <p:cNvSpPr/>
          <p:nvPr/>
        </p:nvSpPr>
        <p:spPr>
          <a:xfrm>
            <a:off x="5911711" y="4461207"/>
            <a:ext cx="1204783" cy="772297"/>
          </a:xfrm>
          <a:prstGeom prst="ellipse">
            <a:avLst/>
          </a:prstGeom>
          <a:solidFill>
            <a:srgbClr val="0070C0">
              <a:alpha val="34000"/>
            </a:srgbClr>
          </a:solidFill>
          <a:ln>
            <a:solidFill>
              <a:srgbClr val="0070C0">
                <a:alpha val="3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708F631-FB0F-FFBD-0BE0-1D450575E851}"/>
              </a:ext>
            </a:extLst>
          </p:cNvPr>
          <p:cNvSpPr txBox="1"/>
          <p:nvPr/>
        </p:nvSpPr>
        <p:spPr>
          <a:xfrm>
            <a:off x="7103300" y="4444709"/>
            <a:ext cx="1112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i="1">
                <a:solidFill>
                  <a:srgbClr val="0070C0"/>
                </a:solidFill>
              </a:rPr>
              <a:t>"Santé"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2D6C700-7299-9F42-747F-1F7EC3D35D36}"/>
              </a:ext>
            </a:extLst>
          </p:cNvPr>
          <p:cNvCxnSpPr/>
          <p:nvPr/>
        </p:nvCxnSpPr>
        <p:spPr>
          <a:xfrm flipH="1" flipV="1">
            <a:off x="3909369" y="3960854"/>
            <a:ext cx="1258331" cy="535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35894F6-5B96-82EA-7977-3EBC536BAEDD}"/>
              </a:ext>
            </a:extLst>
          </p:cNvPr>
          <p:cNvCxnSpPr>
            <a:cxnSpLocks/>
          </p:cNvCxnSpPr>
          <p:nvPr/>
        </p:nvCxnSpPr>
        <p:spPr>
          <a:xfrm flipH="1">
            <a:off x="3765207" y="4024698"/>
            <a:ext cx="1402493" cy="131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156B36E-6464-41BC-FC32-A8D3ED87CDCB}"/>
              </a:ext>
            </a:extLst>
          </p:cNvPr>
          <p:cNvCxnSpPr>
            <a:cxnSpLocks/>
          </p:cNvCxnSpPr>
          <p:nvPr/>
        </p:nvCxnSpPr>
        <p:spPr>
          <a:xfrm flipH="1" flipV="1">
            <a:off x="4043233" y="3765206"/>
            <a:ext cx="1124467" cy="238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2E27A6C3-B728-AC71-A109-2771B8B60982}"/>
              </a:ext>
            </a:extLst>
          </p:cNvPr>
          <p:cNvSpPr/>
          <p:nvPr/>
        </p:nvSpPr>
        <p:spPr>
          <a:xfrm>
            <a:off x="3584520" y="3585937"/>
            <a:ext cx="710514" cy="772297"/>
          </a:xfrm>
          <a:prstGeom prst="ellipse">
            <a:avLst/>
          </a:prstGeom>
          <a:solidFill>
            <a:srgbClr val="FF0000">
              <a:alpha val="33000"/>
            </a:srgbClr>
          </a:solidFill>
          <a:ln>
            <a:solidFill>
              <a:srgbClr val="FF0000">
                <a:alpha val="3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DAFEF1C-C352-30A0-FBE2-B19F68AE65F4}"/>
              </a:ext>
            </a:extLst>
          </p:cNvPr>
          <p:cNvSpPr txBox="1"/>
          <p:nvPr/>
        </p:nvSpPr>
        <p:spPr>
          <a:xfrm>
            <a:off x="2757841" y="3435572"/>
            <a:ext cx="10093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i="1">
                <a:solidFill>
                  <a:srgbClr val="FF0000"/>
                </a:solidFill>
              </a:rPr>
              <a:t>"Social"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6CE45739-CFC4-8D3D-1D43-EF3388BB6C23}"/>
              </a:ext>
            </a:extLst>
          </p:cNvPr>
          <p:cNvCxnSpPr/>
          <p:nvPr/>
        </p:nvCxnSpPr>
        <p:spPr>
          <a:xfrm flipV="1">
            <a:off x="5145818" y="3722729"/>
            <a:ext cx="2438399" cy="3212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41384794-BB85-E89B-4C0C-5FF42142A1AB}"/>
              </a:ext>
            </a:extLst>
          </p:cNvPr>
          <p:cNvSpPr txBox="1"/>
          <p:nvPr/>
        </p:nvSpPr>
        <p:spPr>
          <a:xfrm>
            <a:off x="7669651" y="3136952"/>
            <a:ext cx="42015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i="1">
                <a:solidFill>
                  <a:srgbClr val="7030A0"/>
                </a:solidFill>
              </a:rPr>
              <a:t>"En tant qu'infirmier, je pense que le gouvernement devrait redimensionner ses dépenses parce que les hôpitaux sont saturés."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E26065-E75B-9DE5-8D19-E1C3EC2E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79AADFA2-0CAE-E88D-DBEE-36FD88E3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72" y="331794"/>
            <a:ext cx="9486690" cy="530987"/>
          </a:xfrm>
        </p:spPr>
        <p:txBody>
          <a:bodyPr>
            <a:normAutofit/>
          </a:bodyPr>
          <a:lstStyle/>
          <a:p>
            <a:pPr algn="ctr"/>
            <a:r>
              <a:rPr lang="fr-FR" sz="2800"/>
              <a:t>II.2. Le modèle Word2Vec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B11E7B8-417B-93EA-0D1C-4457AE6471B8}"/>
              </a:ext>
            </a:extLst>
          </p:cNvPr>
          <p:cNvSpPr txBox="1"/>
          <p:nvPr/>
        </p:nvSpPr>
        <p:spPr>
          <a:xfrm>
            <a:off x="2704421" y="6057039"/>
            <a:ext cx="39431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↳</a:t>
            </a:r>
            <a:r>
              <a:rPr lang="fr-FR" sz="2000">
                <a:solidFill>
                  <a:srgbClr val="202122"/>
                </a:solidFill>
              </a:rPr>
              <a:t> </a:t>
            </a:r>
            <a:r>
              <a:rPr lang="fr-FR" i="1"/>
              <a:t>"Roi - homme + femme = reine"</a:t>
            </a:r>
            <a:endParaRPr lang="fr-FR"/>
          </a:p>
        </p:txBody>
      </p:sp>
      <p:pic>
        <p:nvPicPr>
          <p:cNvPr id="6" name="Image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11B7F129-E9FC-24A9-19BD-4D345B38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607" y="2673050"/>
            <a:ext cx="5746921" cy="1264765"/>
          </a:xfrm>
          <a:prstGeom prst="rect">
            <a:avLst/>
          </a:prstGeom>
        </p:spPr>
      </p:pic>
      <p:pic>
        <p:nvPicPr>
          <p:cNvPr id="8" name="Image 7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D68626B9-DCBF-043C-A089-0FACE5C7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42" y="4953515"/>
            <a:ext cx="7234366" cy="108018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A59B820-4CFC-A086-DDBE-9287ECCB5E14}"/>
              </a:ext>
            </a:extLst>
          </p:cNvPr>
          <p:cNvSpPr txBox="1"/>
          <p:nvPr/>
        </p:nvSpPr>
        <p:spPr>
          <a:xfrm>
            <a:off x="2704421" y="3997579"/>
            <a:ext cx="39431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↳</a:t>
            </a:r>
            <a:r>
              <a:rPr lang="fr-FR"/>
              <a:t> Mots proches de </a:t>
            </a:r>
            <a:r>
              <a:rPr lang="fr-FR" sz="1600" i="1"/>
              <a:t>"chien"</a:t>
            </a:r>
            <a:endParaRPr lang="fr-FR" sz="16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4EC8E65-465A-7C2E-9A8B-5F1E798378B4}"/>
              </a:ext>
            </a:extLst>
          </p:cNvPr>
          <p:cNvSpPr txBox="1"/>
          <p:nvPr/>
        </p:nvSpPr>
        <p:spPr>
          <a:xfrm>
            <a:off x="1724057" y="1025789"/>
            <a:ext cx="923205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Modèle Word2Vec :</a:t>
            </a:r>
          </a:p>
          <a:p>
            <a:pPr marL="285750" indent="-285750">
              <a:buFont typeface="Calibri"/>
              <a:buChar char="-"/>
            </a:pP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représentations vectorielles</a:t>
            </a:r>
            <a:r>
              <a:rPr lang="fr-FR"/>
              <a:t> de mots,</a:t>
            </a:r>
          </a:p>
          <a:p>
            <a:pPr marL="285750" indent="-285750">
              <a:buFont typeface="Calibri"/>
              <a:buChar char="-"/>
            </a:pPr>
            <a:r>
              <a:rPr lang="fr-FR"/>
              <a:t>mots employés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contextes similaires sont proches</a:t>
            </a:r>
            <a:r>
              <a:rPr lang="fr-FR"/>
              <a:t> dans l'espace vectoriel,</a:t>
            </a:r>
          </a:p>
          <a:p>
            <a:pPr marL="285750" indent="-285750">
              <a:buFont typeface="Calibri"/>
              <a:buChar char="-"/>
            </a:pPr>
            <a:r>
              <a:rPr lang="fr-FR"/>
              <a:t>capture 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relations sémantiques.</a:t>
            </a:r>
          </a:p>
          <a:p>
            <a:pPr marL="285750" indent="-285750">
              <a:buFont typeface="Calibri"/>
              <a:buChar char="-"/>
            </a:pP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53CC4AC-8B45-9725-45DD-6EF30030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0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79AADFA2-0CAE-E88D-DBEE-36FD88E3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72" y="331794"/>
            <a:ext cx="9486690" cy="530987"/>
          </a:xfrm>
        </p:spPr>
        <p:txBody>
          <a:bodyPr>
            <a:normAutofit/>
          </a:bodyPr>
          <a:lstStyle/>
          <a:p>
            <a:pPr algn="ctr"/>
            <a:r>
              <a:rPr lang="fr-FR" sz="2800"/>
              <a:t>II.2. Le modèle Word2Vec</a:t>
            </a:r>
          </a:p>
        </p:txBody>
      </p:sp>
      <p:pic>
        <p:nvPicPr>
          <p:cNvPr id="2" name="Image 1" descr="Une image contenant diagramme, ligne, capture d’écran, texte&#10;&#10;Description générée automatiquement">
            <a:extLst>
              <a:ext uri="{FF2B5EF4-FFF2-40B4-BE49-F238E27FC236}">
                <a16:creationId xmlns:a16="http://schemas.microsoft.com/office/drawing/2014/main" id="{497D73E6-92FA-5C64-5837-813932F5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998" y="3641896"/>
            <a:ext cx="2473411" cy="31061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88F5761-CCEA-2F71-BEBD-FA8C540EFC2C}"/>
              </a:ext>
            </a:extLst>
          </p:cNvPr>
          <p:cNvSpPr txBox="1"/>
          <p:nvPr/>
        </p:nvSpPr>
        <p:spPr>
          <a:xfrm>
            <a:off x="1351235" y="1120503"/>
            <a:ext cx="66737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u="sng" err="1"/>
              <a:t>Continuous</a:t>
            </a:r>
            <a:r>
              <a:rPr lang="fr-FR" sz="2400" u="sng"/>
              <a:t> Bag-Of-</a:t>
            </a:r>
            <a:r>
              <a:rPr lang="fr-FR" sz="2400" u="sng" err="1"/>
              <a:t>Words</a:t>
            </a:r>
            <a:r>
              <a:rPr lang="fr-FR" sz="2400" u="sng"/>
              <a:t> Model (</a:t>
            </a:r>
            <a:r>
              <a:rPr lang="fr-FR" sz="2400" i="1" u="sng"/>
              <a:t>CBOW</a:t>
            </a:r>
            <a:r>
              <a:rPr lang="fr-FR" sz="2400" u="sng"/>
              <a:t>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59D217-94C0-12A3-4269-F1D50FC02E2D}"/>
              </a:ext>
            </a:extLst>
          </p:cNvPr>
          <p:cNvSpPr txBox="1"/>
          <p:nvPr/>
        </p:nvSpPr>
        <p:spPr>
          <a:xfrm>
            <a:off x="1571685" y="2082500"/>
            <a:ext cx="60155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fr-FR"/>
              <a:t>Choisir le contexte : c = 2</a:t>
            </a:r>
          </a:p>
          <a:p>
            <a:pPr marL="285750" indent="-285750">
              <a:buFont typeface="Calibri"/>
              <a:buChar char="-"/>
            </a:pPr>
            <a:r>
              <a:rPr lang="fr-FR" i="1" err="1"/>
              <a:t>One-hot</a:t>
            </a:r>
            <a:r>
              <a:rPr lang="fr-FR" i="1"/>
              <a:t> </a:t>
            </a:r>
            <a:r>
              <a:rPr lang="fr-FR" i="1" err="1"/>
              <a:t>encoding</a:t>
            </a:r>
            <a:r>
              <a:rPr lang="fr-FR"/>
              <a:t> des mots :</a:t>
            </a:r>
          </a:p>
          <a:p>
            <a:pPr marL="285750" indent="-285750">
              <a:buFont typeface="Calibri"/>
              <a:buChar char="-"/>
            </a:pPr>
            <a:endParaRPr lang="fr-FR"/>
          </a:p>
          <a:p>
            <a:pPr marL="285750" indent="-285750">
              <a:buFont typeface="Calibri"/>
              <a:buChar char="-"/>
            </a:pPr>
            <a:endParaRPr lang="fr-FR"/>
          </a:p>
          <a:p>
            <a:pPr marL="285750" indent="-285750">
              <a:buFont typeface="Calibri"/>
              <a:buChar char="-"/>
            </a:pPr>
            <a:r>
              <a:rPr lang="fr-FR"/>
              <a:t>Projection puis régression linéaire (</a:t>
            </a:r>
            <a:r>
              <a:rPr lang="fr-FR" i="1" err="1"/>
              <a:t>softmax</a:t>
            </a:r>
            <a:r>
              <a:rPr lang="fr-FR"/>
              <a:t>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848C2C-5ADB-D89E-9154-6CA70B9C287D}"/>
              </a:ext>
            </a:extLst>
          </p:cNvPr>
          <p:cNvSpPr txBox="1"/>
          <p:nvPr/>
        </p:nvSpPr>
        <p:spPr>
          <a:xfrm>
            <a:off x="2016210" y="1655805"/>
            <a:ext cx="49777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Arial"/>
              </a:rPr>
              <a:t>[</a:t>
            </a:r>
            <a:r>
              <a:rPr lang="fr-FR">
                <a:solidFill>
                  <a:srgbClr val="FFC000"/>
                </a:solidFill>
                <a:cs typeface="Arial"/>
              </a:rPr>
              <a:t>'le'</a:t>
            </a:r>
            <a:r>
              <a:rPr lang="fr-FR">
                <a:cs typeface="Arial"/>
              </a:rPr>
              <a:t>, </a:t>
            </a:r>
            <a:r>
              <a:rPr lang="fr-FR">
                <a:solidFill>
                  <a:srgbClr val="FFC000"/>
                </a:solidFill>
                <a:cs typeface="Arial"/>
              </a:rPr>
              <a:t>'chat'</a:t>
            </a:r>
            <a:r>
              <a:rPr lang="fr-FR">
                <a:cs typeface="Arial"/>
              </a:rPr>
              <a:t>, </a:t>
            </a:r>
            <a:r>
              <a:rPr lang="fr-FR">
                <a:solidFill>
                  <a:srgbClr val="21B782"/>
                </a:solidFill>
                <a:cs typeface="Arial"/>
              </a:rPr>
              <a:t>'est'</a:t>
            </a:r>
            <a:r>
              <a:rPr lang="fr-FR">
                <a:cs typeface="Arial"/>
              </a:rPr>
              <a:t>, </a:t>
            </a:r>
            <a:r>
              <a:rPr lang="fr-FR">
                <a:solidFill>
                  <a:srgbClr val="FFC000"/>
                </a:solidFill>
                <a:cs typeface="Arial"/>
              </a:rPr>
              <a:t>'sur'</a:t>
            </a:r>
            <a:r>
              <a:rPr lang="fr-FR">
                <a:cs typeface="Arial"/>
              </a:rPr>
              <a:t>, </a:t>
            </a:r>
            <a:r>
              <a:rPr lang="fr-FR">
                <a:solidFill>
                  <a:srgbClr val="FFC000"/>
                </a:solidFill>
                <a:cs typeface="Arial"/>
              </a:rPr>
              <a:t>'le'</a:t>
            </a:r>
            <a:r>
              <a:rPr lang="fr-FR">
                <a:cs typeface="Arial"/>
              </a:rPr>
              <a:t>, 'tapis']​</a:t>
            </a: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468BB9F-6E73-19BC-29A4-709FC8B05134}"/>
              </a:ext>
            </a:extLst>
          </p:cNvPr>
          <p:cNvSpPr txBox="1"/>
          <p:nvPr/>
        </p:nvSpPr>
        <p:spPr>
          <a:xfrm>
            <a:off x="2005914" y="2809104"/>
            <a:ext cx="9102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C000"/>
                </a:solidFill>
              </a:rPr>
              <a:t>'chat'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6BDC6B1-4F61-3054-8E68-939714503227}"/>
              </a:ext>
            </a:extLst>
          </p:cNvPr>
          <p:cNvCxnSpPr/>
          <p:nvPr/>
        </p:nvCxnSpPr>
        <p:spPr>
          <a:xfrm flipV="1">
            <a:off x="2763279" y="2987757"/>
            <a:ext cx="1377777" cy="20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C756BD4F-F77B-54C1-3F4C-33124125E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21" y="2853638"/>
            <a:ext cx="2743200" cy="285750"/>
          </a:xfrm>
          <a:prstGeom prst="rect">
            <a:avLst/>
          </a:prstGeom>
        </p:spPr>
      </p:pic>
      <p:sp>
        <p:nvSpPr>
          <p:cNvPr id="17" name="ZoneTexte 2">
            <a:extLst>
              <a:ext uri="{FF2B5EF4-FFF2-40B4-BE49-F238E27FC236}">
                <a16:creationId xmlns:a16="http://schemas.microsoft.com/office/drawing/2014/main" id="{188F5761-CCEA-2F71-BEBD-FA8C540EFC2C}"/>
              </a:ext>
            </a:extLst>
          </p:cNvPr>
          <p:cNvSpPr txBox="1"/>
          <p:nvPr/>
        </p:nvSpPr>
        <p:spPr>
          <a:xfrm>
            <a:off x="8260721" y="1130800"/>
            <a:ext cx="258574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 sz="2400" u="sng"/>
              <a:t>Skip-gram</a:t>
            </a:r>
            <a:endParaRPr lang="fr-FR" sz="2400" i="1" u="sng"/>
          </a:p>
        </p:txBody>
      </p:sp>
      <p:pic>
        <p:nvPicPr>
          <p:cNvPr id="18" name="Image 17" descr="Une image contenant diagramme, ligne, Dessin technique, Plan&#10;&#10;Description générée automatiquement">
            <a:extLst>
              <a:ext uri="{FF2B5EF4-FFF2-40B4-BE49-F238E27FC236}">
                <a16:creationId xmlns:a16="http://schemas.microsoft.com/office/drawing/2014/main" id="{7BEFD9F2-C17C-CA96-D549-9A7468B74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346" y="2087003"/>
            <a:ext cx="2844114" cy="3445992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AADF3B3-5EDD-F1E9-D361-95E6AF127E8D}"/>
              </a:ext>
            </a:extLst>
          </p:cNvPr>
          <p:cNvCxnSpPr/>
          <p:nvPr/>
        </p:nvCxnSpPr>
        <p:spPr>
          <a:xfrm>
            <a:off x="7976286" y="1252151"/>
            <a:ext cx="70020" cy="552758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4CDC96-FEAC-B548-FB29-90F485A3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1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79AADFA2-0CAE-E88D-DBEE-36FD88E3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72" y="331794"/>
            <a:ext cx="9486690" cy="530987"/>
          </a:xfrm>
        </p:spPr>
        <p:txBody>
          <a:bodyPr>
            <a:normAutofit/>
          </a:bodyPr>
          <a:lstStyle/>
          <a:p>
            <a:pPr algn="ctr"/>
            <a:r>
              <a:rPr lang="fr-FR" sz="2800"/>
              <a:t>II.2. Le modèle Word2Vec</a:t>
            </a:r>
          </a:p>
        </p:txBody>
      </p:sp>
      <p:pic>
        <p:nvPicPr>
          <p:cNvPr id="8" name="Image 7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14307A8B-6498-D431-C54C-251B237E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76" y="1137594"/>
            <a:ext cx="7410191" cy="50461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2DD732A-5F7C-EB75-7C16-724FF378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31" y="6311856"/>
            <a:ext cx="10780498" cy="330287"/>
          </a:xfrm>
          <a:prstGeom prst="rect">
            <a:avLst/>
          </a:prstGeom>
        </p:spPr>
      </p:pic>
      <p:pic>
        <p:nvPicPr>
          <p:cNvPr id="10" name="Image 9" descr="Une image contenant texte, capture d’écran, motif, typographie&#10;&#10;Description générée automatiquement">
            <a:extLst>
              <a:ext uri="{FF2B5EF4-FFF2-40B4-BE49-F238E27FC236}">
                <a16:creationId xmlns:a16="http://schemas.microsoft.com/office/drawing/2014/main" id="{1C6C03B9-3E25-AABC-826A-F91A44FEA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756" y="1137722"/>
            <a:ext cx="2847975" cy="5045934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1E9922C8-3CD3-08A7-DE37-4F3D51E3B385}"/>
              </a:ext>
            </a:extLst>
          </p:cNvPr>
          <p:cNvSpPr/>
          <p:nvPr/>
        </p:nvSpPr>
        <p:spPr>
          <a:xfrm>
            <a:off x="4794290" y="6080548"/>
            <a:ext cx="185351" cy="298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602FDAEB-2E9E-43B4-8896-21EA6D341ED3}"/>
              </a:ext>
            </a:extLst>
          </p:cNvPr>
          <p:cNvSpPr/>
          <p:nvPr/>
        </p:nvSpPr>
        <p:spPr>
          <a:xfrm rot="10800000">
            <a:off x="10200371" y="6080548"/>
            <a:ext cx="185351" cy="298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1D3D2C-B701-A2E3-B087-4B5329F1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79AADFA2-0CAE-E88D-DBEE-36FD88E3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72" y="331794"/>
            <a:ext cx="9486690" cy="530987"/>
          </a:xfrm>
        </p:spPr>
        <p:txBody>
          <a:bodyPr>
            <a:normAutofit/>
          </a:bodyPr>
          <a:lstStyle/>
          <a:p>
            <a:pPr algn="ctr"/>
            <a:r>
              <a:rPr lang="fr-FR" sz="2800"/>
              <a:t>II.2. Le modèle Word2Vec</a:t>
            </a:r>
          </a:p>
        </p:txBody>
      </p: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B47391C0-5A5B-A3CA-173D-4053655AB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91" y="1009263"/>
            <a:ext cx="2674465" cy="3202202"/>
          </a:xfrm>
          <a:prstGeom prst="rect">
            <a:avLst/>
          </a:prstGeom>
        </p:spPr>
      </p:pic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C8C7A6C-DA18-E219-0831-83CEFFFE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64" y="1753629"/>
            <a:ext cx="8172450" cy="1600200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103ED950-EA29-1B92-2FE6-DA0FCE9B5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351" y="4360068"/>
            <a:ext cx="9483812" cy="242154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CAC07A-114A-C545-7841-D3AD60ED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A310C-1107-7A66-4049-753C698F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But du projet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AF387E-D7ED-AB57-8FBA-2984EFD7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Demandes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/>
              <a:t>Créer un système de sondage ouvert en temps réel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/>
              <a:t>Analyser les thèmes et les sentiments à l’aide d’un algorithme de traitement du langage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/>
              <a:t>Exploiter les données et les présenter de manière élégante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0B5DAD-5F80-9E60-830E-4EC3371F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4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79AADFA2-0CAE-E88D-DBEE-36FD88E3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72" y="331794"/>
            <a:ext cx="9486690" cy="530987"/>
          </a:xfrm>
        </p:spPr>
        <p:txBody>
          <a:bodyPr>
            <a:normAutofit/>
          </a:bodyPr>
          <a:lstStyle/>
          <a:p>
            <a:pPr algn="ctr"/>
            <a:r>
              <a:rPr lang="fr-FR" sz="2800"/>
              <a:t>II.2. Les autres modèles envisagés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9A30E85-9E5B-C51F-2D0E-DE163AD1BA95}"/>
              </a:ext>
            </a:extLst>
          </p:cNvPr>
          <p:cNvSpPr txBox="1"/>
          <p:nvPr/>
        </p:nvSpPr>
        <p:spPr>
          <a:xfrm>
            <a:off x="1604587" y="1924800"/>
            <a:ext cx="101033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/>
              <a:t>Latent Dirichlet Allocation (LDA) :</a:t>
            </a:r>
          </a:p>
          <a:p>
            <a:pPr marL="742950" lvl="1" indent="-285750">
              <a:buFont typeface="Courier New"/>
              <a:buChar char="o"/>
            </a:pPr>
            <a:r>
              <a:rPr lang="fr-FR"/>
              <a:t>Plus simple</a:t>
            </a:r>
          </a:p>
          <a:p>
            <a:pPr marL="742950" lvl="1" indent="-285750">
              <a:buFont typeface="Courier New"/>
              <a:buChar char="o"/>
            </a:pPr>
            <a:r>
              <a:rPr lang="fr-FR"/>
              <a:t>Sémantique non captée</a:t>
            </a:r>
          </a:p>
          <a:p>
            <a:pPr marL="742950" lvl="1" indent="-285750">
              <a:buFont typeface="Courier New"/>
              <a:buChar char="o"/>
            </a:pPr>
            <a:r>
              <a:rPr lang="fr-FR"/>
              <a:t>"Thèmes" imposés par la machine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CA457B-C578-938E-70E4-7183D9A6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20</a:t>
            </a:fld>
            <a:endParaRPr lang="en-US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ED1F5526-2891-82DB-8DAA-24A87755597F}"/>
              </a:ext>
            </a:extLst>
          </p:cNvPr>
          <p:cNvCxnSpPr/>
          <p:nvPr/>
        </p:nvCxnSpPr>
        <p:spPr>
          <a:xfrm flipH="1" flipV="1">
            <a:off x="7281734" y="3482029"/>
            <a:ext cx="22654" cy="3204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9B009839-14D2-EC4C-7C83-71B47D07744D}"/>
              </a:ext>
            </a:extLst>
          </p:cNvPr>
          <p:cNvCxnSpPr>
            <a:cxnSpLocks/>
          </p:cNvCxnSpPr>
          <p:nvPr/>
        </p:nvCxnSpPr>
        <p:spPr>
          <a:xfrm flipV="1">
            <a:off x="5533253" y="5139893"/>
            <a:ext cx="3643183" cy="2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CBBE8BC-8D54-1EDB-23A0-1112DDDE521C}"/>
              </a:ext>
            </a:extLst>
          </p:cNvPr>
          <p:cNvCxnSpPr/>
          <p:nvPr/>
        </p:nvCxnSpPr>
        <p:spPr>
          <a:xfrm flipV="1">
            <a:off x="7313398" y="4263338"/>
            <a:ext cx="1635211" cy="87732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3CFD8DE-50AF-BB01-7C51-72565A928E17}"/>
              </a:ext>
            </a:extLst>
          </p:cNvPr>
          <p:cNvCxnSpPr>
            <a:cxnSpLocks/>
          </p:cNvCxnSpPr>
          <p:nvPr/>
        </p:nvCxnSpPr>
        <p:spPr>
          <a:xfrm flipV="1">
            <a:off x="7313398" y="4489878"/>
            <a:ext cx="1645508" cy="66108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9BB1B98-CE16-BDC5-6318-F84CDC8C14D9}"/>
              </a:ext>
            </a:extLst>
          </p:cNvPr>
          <p:cNvCxnSpPr>
            <a:cxnSpLocks/>
          </p:cNvCxnSpPr>
          <p:nvPr/>
        </p:nvCxnSpPr>
        <p:spPr>
          <a:xfrm flipV="1">
            <a:off x="7323695" y="4139771"/>
            <a:ext cx="1233617" cy="100089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3DFA7443-8122-8377-6814-267C91998924}"/>
              </a:ext>
            </a:extLst>
          </p:cNvPr>
          <p:cNvSpPr/>
          <p:nvPr/>
        </p:nvSpPr>
        <p:spPr>
          <a:xfrm>
            <a:off x="8300684" y="3863964"/>
            <a:ext cx="1204783" cy="772297"/>
          </a:xfrm>
          <a:prstGeom prst="ellipse">
            <a:avLst/>
          </a:prstGeom>
          <a:solidFill>
            <a:srgbClr val="FFC000">
              <a:alpha val="43000"/>
            </a:srgbClr>
          </a:solidFill>
          <a:ln>
            <a:solidFill>
              <a:srgbClr val="FFC000">
                <a:alpha val="2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EAB01F9-623B-B831-0522-30DE8B4048D6}"/>
              </a:ext>
            </a:extLst>
          </p:cNvPr>
          <p:cNvSpPr txBox="1"/>
          <p:nvPr/>
        </p:nvSpPr>
        <p:spPr>
          <a:xfrm>
            <a:off x="9502569" y="3723898"/>
            <a:ext cx="1287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i="1">
                <a:solidFill>
                  <a:srgbClr val="FFC000"/>
                </a:solidFill>
              </a:rPr>
              <a:t>"Politique"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B2F5FD8E-EACD-0AC0-0F68-AFF2B98E58FF}"/>
              </a:ext>
            </a:extLst>
          </p:cNvPr>
          <p:cNvCxnSpPr/>
          <p:nvPr/>
        </p:nvCxnSpPr>
        <p:spPr>
          <a:xfrm>
            <a:off x="7249041" y="5127795"/>
            <a:ext cx="1326290" cy="67756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C0801B43-7081-8D13-2343-721905E304D7}"/>
              </a:ext>
            </a:extLst>
          </p:cNvPr>
          <p:cNvCxnSpPr>
            <a:cxnSpLocks/>
          </p:cNvCxnSpPr>
          <p:nvPr/>
        </p:nvCxnSpPr>
        <p:spPr>
          <a:xfrm>
            <a:off x="7249041" y="5127795"/>
            <a:ext cx="1902938" cy="8423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CA2AD0E-0B54-49B8-62DA-4F3052FD0F49}"/>
              </a:ext>
            </a:extLst>
          </p:cNvPr>
          <p:cNvCxnSpPr>
            <a:cxnSpLocks/>
          </p:cNvCxnSpPr>
          <p:nvPr/>
        </p:nvCxnSpPr>
        <p:spPr>
          <a:xfrm>
            <a:off x="7259338" y="5127795"/>
            <a:ext cx="1007075" cy="85261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>
            <a:extLst>
              <a:ext uri="{FF2B5EF4-FFF2-40B4-BE49-F238E27FC236}">
                <a16:creationId xmlns:a16="http://schemas.microsoft.com/office/drawing/2014/main" id="{A43ACAED-F849-3D78-5A5C-CD1D0851CA46}"/>
              </a:ext>
            </a:extLst>
          </p:cNvPr>
          <p:cNvSpPr/>
          <p:nvPr/>
        </p:nvSpPr>
        <p:spPr>
          <a:xfrm>
            <a:off x="8063846" y="5573315"/>
            <a:ext cx="1204783" cy="772297"/>
          </a:xfrm>
          <a:prstGeom prst="ellipse">
            <a:avLst/>
          </a:prstGeom>
          <a:solidFill>
            <a:srgbClr val="0070C0">
              <a:alpha val="34000"/>
            </a:srgbClr>
          </a:solidFill>
          <a:ln>
            <a:solidFill>
              <a:srgbClr val="0070C0">
                <a:alpha val="3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15ADB70-7D64-7B15-2A95-D16872FD709E}"/>
              </a:ext>
            </a:extLst>
          </p:cNvPr>
          <p:cNvSpPr txBox="1"/>
          <p:nvPr/>
        </p:nvSpPr>
        <p:spPr>
          <a:xfrm>
            <a:off x="9255435" y="5556817"/>
            <a:ext cx="1112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i="1">
                <a:solidFill>
                  <a:srgbClr val="0070C0"/>
                </a:solidFill>
              </a:rPr>
              <a:t>"Santé"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5694AAB7-C14D-7915-5064-A9CBA584C411}"/>
              </a:ext>
            </a:extLst>
          </p:cNvPr>
          <p:cNvCxnSpPr/>
          <p:nvPr/>
        </p:nvCxnSpPr>
        <p:spPr>
          <a:xfrm flipV="1">
            <a:off x="7330132" y="4712557"/>
            <a:ext cx="2541371" cy="393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7463D172-A6C1-BA65-B838-D0CE545B89B3}"/>
              </a:ext>
            </a:extLst>
          </p:cNvPr>
          <p:cNvCxnSpPr>
            <a:cxnSpLocks/>
          </p:cNvCxnSpPr>
          <p:nvPr/>
        </p:nvCxnSpPr>
        <p:spPr>
          <a:xfrm flipV="1">
            <a:off x="7319835" y="5093556"/>
            <a:ext cx="2685534" cy="43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78E275B0-ACE0-0AEA-5C93-251FA6BAD167}"/>
              </a:ext>
            </a:extLst>
          </p:cNvPr>
          <p:cNvCxnSpPr>
            <a:cxnSpLocks/>
          </p:cNvCxnSpPr>
          <p:nvPr/>
        </p:nvCxnSpPr>
        <p:spPr>
          <a:xfrm flipV="1">
            <a:off x="7330132" y="4939097"/>
            <a:ext cx="2438398" cy="2183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>
            <a:extLst>
              <a:ext uri="{FF2B5EF4-FFF2-40B4-BE49-F238E27FC236}">
                <a16:creationId xmlns:a16="http://schemas.microsoft.com/office/drawing/2014/main" id="{BEBFB3D9-36E9-906D-4272-9EB9EEB76B0E}"/>
              </a:ext>
            </a:extLst>
          </p:cNvPr>
          <p:cNvSpPr/>
          <p:nvPr/>
        </p:nvSpPr>
        <p:spPr>
          <a:xfrm>
            <a:off x="9453979" y="4553883"/>
            <a:ext cx="710514" cy="772297"/>
          </a:xfrm>
          <a:prstGeom prst="ellipse">
            <a:avLst/>
          </a:prstGeom>
          <a:solidFill>
            <a:srgbClr val="FF0000">
              <a:alpha val="33000"/>
            </a:srgbClr>
          </a:solidFill>
          <a:ln>
            <a:solidFill>
              <a:srgbClr val="FF0000">
                <a:alpha val="3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02CD13B1-4174-398D-C8ED-C74B561C78F4}"/>
              </a:ext>
            </a:extLst>
          </p:cNvPr>
          <p:cNvSpPr txBox="1"/>
          <p:nvPr/>
        </p:nvSpPr>
        <p:spPr>
          <a:xfrm>
            <a:off x="10326355" y="4722734"/>
            <a:ext cx="10093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i="1">
                <a:solidFill>
                  <a:srgbClr val="FF0000"/>
                </a:solidFill>
              </a:rPr>
              <a:t>"Social"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49CE05AF-2809-A5F7-743F-2F71D3677592}"/>
              </a:ext>
            </a:extLst>
          </p:cNvPr>
          <p:cNvCxnSpPr/>
          <p:nvPr/>
        </p:nvCxnSpPr>
        <p:spPr>
          <a:xfrm flipV="1">
            <a:off x="7297953" y="4834837"/>
            <a:ext cx="2438399" cy="3212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2CF3154A-1660-BC7B-FF78-136FBF758CC8}"/>
              </a:ext>
            </a:extLst>
          </p:cNvPr>
          <p:cNvSpPr txBox="1"/>
          <p:nvPr/>
        </p:nvSpPr>
        <p:spPr>
          <a:xfrm>
            <a:off x="1614949" y="3126659"/>
            <a:ext cx="100805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fr-FR">
                <a:cs typeface="Arial"/>
              </a:rPr>
              <a:t>K-NN : amélioration de word2vec</a:t>
            </a:r>
            <a:r>
              <a:rPr lang="en-US">
                <a:cs typeface="Arial"/>
              </a:rPr>
              <a:t>​</a:t>
            </a:r>
          </a:p>
          <a:p>
            <a:pPr marL="742950" lvl="1" indent="-285750">
              <a:buFont typeface="Courier New,monospace"/>
              <a:buChar char="o"/>
            </a:pPr>
            <a:r>
              <a:rPr lang="fr-FR">
                <a:cs typeface="Arial"/>
              </a:rPr>
              <a:t>Moins performant (comment trouver k ?)</a:t>
            </a:r>
          </a:p>
        </p:txBody>
      </p:sp>
    </p:spTree>
    <p:extLst>
      <p:ext uri="{BB962C8B-B14F-4D97-AF65-F5344CB8AC3E}">
        <p14:creationId xmlns:p14="http://schemas.microsoft.com/office/powerpoint/2010/main" val="399155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/>
      <p:bldP spid="64" grpId="0" animBg="1"/>
      <p:bldP spid="66" grpId="0"/>
      <p:bldP spid="74" grpId="0" animBg="1"/>
      <p:bldP spid="76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79AADFA2-0CAE-E88D-DBEE-36FD88E3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72" y="331794"/>
            <a:ext cx="9486690" cy="530987"/>
          </a:xfrm>
        </p:spPr>
        <p:txBody>
          <a:bodyPr>
            <a:normAutofit/>
          </a:bodyPr>
          <a:lstStyle/>
          <a:p>
            <a:pPr algn="ctr"/>
            <a:r>
              <a:rPr lang="fr-FR" sz="2800"/>
              <a:t>II.3. L'analyse de sentiments</a:t>
            </a:r>
          </a:p>
        </p:txBody>
      </p:sp>
      <p:pic>
        <p:nvPicPr>
          <p:cNvPr id="2" name="Image 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E0988B9-2CBD-E94F-BCF0-E9D496C8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47" y="1524773"/>
            <a:ext cx="8746266" cy="410707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E9EA995-DE52-B93F-90CE-A94AD9F8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79AADFA2-0CAE-E88D-DBEE-36FD88E3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72" y="331794"/>
            <a:ext cx="9486690" cy="530987"/>
          </a:xfrm>
        </p:spPr>
        <p:txBody>
          <a:bodyPr>
            <a:normAutofit/>
          </a:bodyPr>
          <a:lstStyle/>
          <a:p>
            <a:pPr algn="ctr"/>
            <a:r>
              <a:rPr lang="fr-FR" sz="2800"/>
              <a:t>II.4. Intéraction avec Notion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A9618D-F2DE-AF14-527E-80AA4A9C0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827" y="1307561"/>
            <a:ext cx="9490542" cy="29492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just">
              <a:buNone/>
            </a:pPr>
            <a:r>
              <a:rPr lang="fr-FR">
                <a:ea typeface="+mn-lt"/>
                <a:cs typeface="+mn-lt"/>
              </a:rPr>
              <a:t>Enregistrement des données sur le Notion dans le tableau Réponses Traitées. </a:t>
            </a:r>
            <a:endParaRPr lang="fr-FR">
              <a:solidFill>
                <a:schemeClr val="accent1"/>
              </a:solidFill>
              <a:latin typeface="Berlin Sans FB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fr-FR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Colonnes : </a:t>
            </a:r>
          </a:p>
          <a:p>
            <a:pPr algn="just"/>
            <a:r>
              <a:rPr lang="fr-FR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Les différents thèmes. </a:t>
            </a:r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Les thèmes sont : environnement, politique, agriculture, économie, éducation, transport, religion, santé, travail, sport, justice, loisir, social, technologie, art.</a:t>
            </a:r>
          </a:p>
          <a:p>
            <a:pPr algn="just"/>
            <a:r>
              <a:rPr lang="fr-FR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L'index</a:t>
            </a:r>
            <a:endParaRPr lang="fr-FR"/>
          </a:p>
          <a:p>
            <a:pPr algn="just"/>
            <a:r>
              <a:rPr lang="fr-FR">
                <a:solidFill>
                  <a:srgbClr val="FFFFFF"/>
                </a:solidFill>
                <a:latin typeface="Neue Haas Grotesk Text Pro"/>
                <a:ea typeface="+mn-lt"/>
                <a:cs typeface="+mn-lt"/>
              </a:rPr>
              <a:t>L'analyse des émotions</a:t>
            </a:r>
          </a:p>
          <a:p>
            <a:pPr marL="342900" indent="-342900" algn="just"/>
            <a:endParaRPr lang="fr-FR">
              <a:solidFill>
                <a:srgbClr val="FFFFFF"/>
              </a:solidFill>
              <a:latin typeface="Neue Haas Grotesk Text Pro"/>
              <a:ea typeface="+mn-lt"/>
              <a:cs typeface="+mn-lt"/>
            </a:endParaRPr>
          </a:p>
          <a:p>
            <a:pPr marL="0" indent="0" algn="just">
              <a:buNone/>
            </a:pPr>
            <a:endParaRPr lang="fr-FR">
              <a:solidFill>
                <a:schemeClr val="accent1"/>
              </a:solidFill>
              <a:latin typeface="Berlin Sans FB"/>
              <a:ea typeface="+mn-lt"/>
              <a:cs typeface="+mn-lt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BC7CAE3-ABBB-C147-0739-126242744D89}"/>
              </a:ext>
            </a:extLst>
          </p:cNvPr>
          <p:cNvSpPr txBox="1">
            <a:spLocks/>
          </p:cNvSpPr>
          <p:nvPr/>
        </p:nvSpPr>
        <p:spPr>
          <a:xfrm>
            <a:off x="3478263" y="860652"/>
            <a:ext cx="6966229" cy="448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1200">
                <a:solidFill>
                  <a:srgbClr val="FF0000"/>
                </a:solidFill>
                <a:ea typeface="+mn-lt"/>
                <a:cs typeface="+mn-lt"/>
                <a:hlinkClick r:id="rId2"/>
              </a:rPr>
              <a:t>https://www.notion.so/RepTraite-51d5ad8b1fc64308ac2fc15faf25a332</a:t>
            </a:r>
            <a:r>
              <a:rPr lang="fr-FR" sz="1200">
                <a:solidFill>
                  <a:srgbClr val="FF0000"/>
                </a:solidFill>
                <a:ea typeface="+mn-lt"/>
                <a:cs typeface="+mn-lt"/>
              </a:rPr>
              <a:t> </a:t>
            </a:r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</p:txBody>
      </p:sp>
      <p:pic>
        <p:nvPicPr>
          <p:cNvPr id="4" name="Content Placeholder 2" descr="A blackboard with white writing&#10;&#10;Description automatically generated">
            <a:extLst>
              <a:ext uri="{FF2B5EF4-FFF2-40B4-BE49-F238E27FC236}">
                <a16:creationId xmlns:a16="http://schemas.microsoft.com/office/drawing/2014/main" id="{A4DFCDFC-860B-3D45-FA15-762F513AF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93" r="95" b="1022"/>
          <a:stretch/>
        </p:blipFill>
        <p:spPr>
          <a:xfrm>
            <a:off x="2899166" y="4257963"/>
            <a:ext cx="7687832" cy="235062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6322D4-9E70-E934-3DFB-0ACD84C7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1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79AADFA2-0CAE-E88D-DBEE-36FD88E3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72" y="331794"/>
            <a:ext cx="9486690" cy="530987"/>
          </a:xfrm>
        </p:spPr>
        <p:txBody>
          <a:bodyPr>
            <a:normAutofit/>
          </a:bodyPr>
          <a:lstStyle/>
          <a:p>
            <a:pPr algn="ctr"/>
            <a:r>
              <a:rPr lang="fr-FR" sz="2800"/>
              <a:t>II.4. Intéraction avec Notion</a:t>
            </a:r>
          </a:p>
        </p:txBody>
      </p:sp>
      <p:pic>
        <p:nvPicPr>
          <p:cNvPr id="7" name="Image 6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9CC55A0C-FDE7-181A-6A86-ACF25FA88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718491"/>
            <a:ext cx="5534025" cy="26384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33C33BF-530A-D02A-B743-0EB0F04769D8}"/>
              </a:ext>
            </a:extLst>
          </p:cNvPr>
          <p:cNvSpPr txBox="1"/>
          <p:nvPr/>
        </p:nvSpPr>
        <p:spPr>
          <a:xfrm>
            <a:off x="3653796" y="4521326"/>
            <a:ext cx="48753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↳ À appeler à intervales de temps réguliers. 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055EC8-22A6-DD12-5A9A-A73C8F03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0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3BF42-63BD-7FC0-A9B2-CB45ECD3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III. Présentation des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FBB6AE-F150-9E28-1592-6FD28794B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394313"/>
            <a:ext cx="9486690" cy="3827829"/>
          </a:xfrm>
        </p:spPr>
        <p:txBody>
          <a:bodyPr>
            <a:normAutofit/>
          </a:bodyPr>
          <a:lstStyle/>
          <a:p>
            <a:r>
              <a:rPr lang="fr-FR" sz="2800"/>
              <a:t>Acquisition de données de test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4148F9-C921-E539-C988-218EE4A4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983" y="2112875"/>
            <a:ext cx="6521810" cy="3602865"/>
          </a:xfrm>
          <a:prstGeom prst="rect">
            <a:avLst/>
          </a:prstGeom>
        </p:spPr>
      </p:pic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D467A792-B2DA-55B7-D468-505A45CDC397}"/>
              </a:ext>
            </a:extLst>
          </p:cNvPr>
          <p:cNvSpPr/>
          <p:nvPr/>
        </p:nvSpPr>
        <p:spPr>
          <a:xfrm>
            <a:off x="7707044" y="5960183"/>
            <a:ext cx="2539999" cy="79022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>
                <a:solidFill>
                  <a:schemeClr val="tx1"/>
                </a:solidFill>
              </a:rPr>
              <a:t>Présentation des résultats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41DC9847-337C-9736-5089-6388D5A89E14}"/>
              </a:ext>
            </a:extLst>
          </p:cNvPr>
          <p:cNvSpPr/>
          <p:nvPr/>
        </p:nvSpPr>
        <p:spPr>
          <a:xfrm>
            <a:off x="5261117" y="5960183"/>
            <a:ext cx="2445925" cy="79022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solidFill>
                  <a:schemeClr val="tx1"/>
                </a:solidFill>
              </a:rPr>
              <a:t>Traitement des données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4BFC626C-8901-B54C-0BCD-87EA40B3DD5F}"/>
              </a:ext>
            </a:extLst>
          </p:cNvPr>
          <p:cNvSpPr/>
          <p:nvPr/>
        </p:nvSpPr>
        <p:spPr>
          <a:xfrm>
            <a:off x="3200896" y="5960183"/>
            <a:ext cx="2060223" cy="79022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>
                <a:solidFill>
                  <a:schemeClr val="tx1"/>
                </a:solidFill>
              </a:rPr>
              <a:t>Mise à jour de la base de donnée</a:t>
            </a:r>
          </a:p>
        </p:txBody>
      </p:sp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BD398736-00C9-ECE5-E806-0F5E2AD03F70}"/>
              </a:ext>
            </a:extLst>
          </p:cNvPr>
          <p:cNvSpPr/>
          <p:nvPr/>
        </p:nvSpPr>
        <p:spPr>
          <a:xfrm>
            <a:off x="1262957" y="5960045"/>
            <a:ext cx="1937923" cy="79022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/>
              <a:t>Renseignement de l'opinion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457B6C-5A8F-43E2-4F10-E1E7EC637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1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814AE4-C19E-600A-8C90-8F8B43182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606287"/>
            <a:ext cx="9486690" cy="5479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fr-FR" sz="2800"/>
              <a:t>Nuages de mots</a:t>
            </a:r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B23967-058B-56BF-2D08-97378331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91" y="1506151"/>
            <a:ext cx="7940728" cy="4580017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4BFF50D-AA2A-CDF3-CF08-06885084A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22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88B64C-F391-90D0-8AA8-CDB2196AC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710" y="3556235"/>
            <a:ext cx="9486900" cy="2943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4DB193F-5034-09F9-7C0D-684B1F0AD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87"/>
          <a:stretch/>
        </p:blipFill>
        <p:spPr>
          <a:xfrm>
            <a:off x="1587710" y="839816"/>
            <a:ext cx="9486900" cy="2018142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E1A5751-67C0-71D2-0FD5-85F7BE01D9D9}"/>
              </a:ext>
            </a:extLst>
          </p:cNvPr>
          <p:cNvSpPr txBox="1">
            <a:spLocks/>
          </p:cNvSpPr>
          <p:nvPr/>
        </p:nvSpPr>
        <p:spPr>
          <a:xfrm>
            <a:off x="1587710" y="358037"/>
            <a:ext cx="9486690" cy="4864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/>
              <a:t>Prétraitement des données</a:t>
            </a:r>
          </a:p>
          <a:p>
            <a:endParaRPr lang="fr-FR" sz="2400"/>
          </a:p>
          <a:p>
            <a:endParaRPr lang="fr-FR" sz="2400"/>
          </a:p>
          <a:p>
            <a:endParaRPr lang="fr-FR" sz="2400"/>
          </a:p>
          <a:p>
            <a:endParaRPr lang="fr-FR" sz="2400"/>
          </a:p>
          <a:p>
            <a:r>
              <a:rPr lang="fr-FR" sz="2400"/>
              <a:t>Génération du nuage de mots</a:t>
            </a:r>
          </a:p>
          <a:p>
            <a:pPr marL="0" indent="0">
              <a:buNone/>
            </a:pPr>
            <a:endParaRPr lang="fr-FR" sz="280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2C30B27-50F4-2A45-5BA1-645C30F2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52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B7004-9A66-F3E7-4011-0B7507B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580102"/>
            <a:ext cx="9486690" cy="5506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800"/>
              <a:t>2. Analyse</a:t>
            </a:r>
            <a:r>
              <a:rPr lang="fr-FR"/>
              <a:t> </a:t>
            </a:r>
            <a:r>
              <a:rPr lang="fr-FR" sz="2800"/>
              <a:t>des résultats de traitement de langage</a:t>
            </a:r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5F89BD1-9DC5-69E0-3809-C89F37DE139F}"/>
              </a:ext>
            </a:extLst>
          </p:cNvPr>
          <p:cNvSpPr txBox="1">
            <a:spLocks/>
          </p:cNvSpPr>
          <p:nvPr/>
        </p:nvSpPr>
        <p:spPr>
          <a:xfrm>
            <a:off x="1150570" y="1825742"/>
            <a:ext cx="2793254" cy="1787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A) Récupérer les données traitées par les IA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6B4E27-0256-1E5C-8A86-BFF61EB1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160CE00-DC5D-B58A-9686-A4C108122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30" y="1276611"/>
            <a:ext cx="7359564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0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B7004-9A66-F3E7-4011-0B7507B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580102"/>
            <a:ext cx="9486690" cy="5506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800"/>
              <a:t>2. Analyse</a:t>
            </a:r>
            <a:r>
              <a:rPr lang="fr-FR"/>
              <a:t> </a:t>
            </a:r>
            <a:r>
              <a:rPr lang="fr-FR" sz="2800"/>
              <a:t>des résultats de traitement de langage</a:t>
            </a:r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5F89BD1-9DC5-69E0-3809-C89F37DE139F}"/>
              </a:ext>
            </a:extLst>
          </p:cNvPr>
          <p:cNvSpPr txBox="1">
            <a:spLocks/>
          </p:cNvSpPr>
          <p:nvPr/>
        </p:nvSpPr>
        <p:spPr>
          <a:xfrm>
            <a:off x="1150570" y="1825742"/>
            <a:ext cx="2793254" cy="1787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A) Récupérer les données traitées par les IA </a:t>
            </a:r>
            <a:endParaRPr lang="fr-FR" b="1" i="1">
              <a:solidFill>
                <a:schemeClr val="accent1"/>
              </a:solidFill>
            </a:endParaRP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4CB00451-7E54-5E42-64D0-02F4D333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94" y="3622790"/>
            <a:ext cx="9487436" cy="2778477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330395-4275-1C01-1C94-831E0C87F788}"/>
              </a:ext>
            </a:extLst>
          </p:cNvPr>
          <p:cNvSpPr txBox="1">
            <a:spLocks/>
          </p:cNvSpPr>
          <p:nvPr/>
        </p:nvSpPr>
        <p:spPr>
          <a:xfrm>
            <a:off x="4144908" y="1825742"/>
            <a:ext cx="2793254" cy="1787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B) Récupérer les données brutes issues du formulaire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1E9C77-4059-FC1B-B0C9-7BD25B7E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83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B7004-9A66-F3E7-4011-0B7507B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580102"/>
            <a:ext cx="9486690" cy="5506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800"/>
              <a:t>2. Analyse</a:t>
            </a:r>
            <a:r>
              <a:rPr lang="fr-FR"/>
              <a:t> </a:t>
            </a:r>
            <a:r>
              <a:rPr lang="fr-FR" sz="2800"/>
              <a:t>des résultats de traitement de langage</a:t>
            </a:r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5F89BD1-9DC5-69E0-3809-C89F37DE139F}"/>
              </a:ext>
            </a:extLst>
          </p:cNvPr>
          <p:cNvSpPr txBox="1">
            <a:spLocks/>
          </p:cNvSpPr>
          <p:nvPr/>
        </p:nvSpPr>
        <p:spPr>
          <a:xfrm>
            <a:off x="1150570" y="1825742"/>
            <a:ext cx="2793254" cy="1787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A) Récupérer les données traitées par les IA du tableau </a:t>
            </a:r>
            <a:r>
              <a:rPr lang="fr-FR" b="1" err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Reptrait</a:t>
            </a: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 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330395-4275-1C01-1C94-831E0C87F788}"/>
              </a:ext>
            </a:extLst>
          </p:cNvPr>
          <p:cNvSpPr txBox="1">
            <a:spLocks/>
          </p:cNvSpPr>
          <p:nvPr/>
        </p:nvSpPr>
        <p:spPr>
          <a:xfrm>
            <a:off x="4445415" y="1825742"/>
            <a:ext cx="2793254" cy="1787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B) Récupérer les données brutes issues du forme du tableau </a:t>
            </a:r>
            <a:r>
              <a:rPr lang="fr-FR" b="1" err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Repform</a:t>
            </a:r>
            <a:endParaRPr lang="fr-FR" b="1" err="1">
              <a:solidFill>
                <a:schemeClr val="accent1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2106E5B-E834-4136-20A1-C4E2B0E58A49}"/>
              </a:ext>
            </a:extLst>
          </p:cNvPr>
          <p:cNvSpPr txBox="1">
            <a:spLocks/>
          </p:cNvSpPr>
          <p:nvPr/>
        </p:nvSpPr>
        <p:spPr>
          <a:xfrm>
            <a:off x="8051499" y="1943798"/>
            <a:ext cx="2793254" cy="1787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C) Tracer les graphiques</a:t>
            </a:r>
            <a:endParaRPr lang="fr-FR" b="1" err="1">
              <a:solidFill>
                <a:schemeClr val="accent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E1214A-FDC7-F7F2-890C-1AF6E265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8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47D94-8F14-8050-098A-BC345C53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Enjeux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456560-A4FC-3EFD-A056-DB3C1B3EC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Fracture politique et sociale </a:t>
            </a:r>
            <a:r>
              <a:rPr lang="fr-FR">
                <a:sym typeface="Wingdings" panose="05000000000000000000" pitchFamily="2" charset="2"/>
              </a:rPr>
              <a:t> donner au politicien un moyen de sonder les électeurs et de répondre à leur demande</a:t>
            </a:r>
          </a:p>
          <a:p>
            <a:r>
              <a:rPr lang="fr-FR">
                <a:sym typeface="Wingdings" panose="05000000000000000000" pitchFamily="2" charset="2"/>
              </a:rPr>
              <a:t>Période électorale : Adapter ses propositions aux réelles préoccupations des électeurs</a:t>
            </a:r>
          </a:p>
          <a:p>
            <a:r>
              <a:rPr lang="fr-FR">
                <a:sym typeface="Wingdings" panose="05000000000000000000" pitchFamily="2" charset="2"/>
              </a:rPr>
              <a:t>En tant qu’élu : soutenir les demandes des électeurs avec des données chiffrées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622E8A-4F98-4E69-C30F-FCBA7704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6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B7004-9A66-F3E7-4011-0B7507B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580102"/>
            <a:ext cx="9486690" cy="5506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800"/>
              <a:t>2. Analyse</a:t>
            </a:r>
            <a:r>
              <a:rPr lang="fr-FR"/>
              <a:t> </a:t>
            </a:r>
            <a:r>
              <a:rPr lang="fr-FR" sz="2800"/>
              <a:t>des résultats de traitement de langage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2106E5B-E834-4136-20A1-C4E2B0E58A49}"/>
              </a:ext>
            </a:extLst>
          </p:cNvPr>
          <p:cNvSpPr txBox="1">
            <a:spLocks/>
          </p:cNvSpPr>
          <p:nvPr/>
        </p:nvSpPr>
        <p:spPr>
          <a:xfrm>
            <a:off x="1891105" y="1138868"/>
            <a:ext cx="3823563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C) Tracer les graphiques</a:t>
            </a:r>
            <a:endParaRPr lang="fr-FR" b="1" err="1">
              <a:solidFill>
                <a:schemeClr val="accent1"/>
              </a:solidFill>
            </a:endParaRP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64EBE151-1A53-868D-B5ED-14AFDDEE79DB}"/>
              </a:ext>
            </a:extLst>
          </p:cNvPr>
          <p:cNvSpPr txBox="1">
            <a:spLocks/>
          </p:cNvSpPr>
          <p:nvPr/>
        </p:nvSpPr>
        <p:spPr>
          <a:xfrm>
            <a:off x="1354485" y="1718417"/>
            <a:ext cx="8728266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2"/>
                </a:solidFill>
                <a:latin typeface="Neue Haas Grotesk Text Pro"/>
                <a:ea typeface="+mn-lt"/>
                <a:cs typeface="+mn-lt"/>
              </a:rPr>
              <a:t>Graphique présentant le thème majoritaire pour chaque réponse au formulaire</a:t>
            </a:r>
            <a:endParaRPr lang="fr-FR" b="1">
              <a:solidFill>
                <a:schemeClr val="accent2"/>
              </a:solidFill>
            </a:endParaRPr>
          </a:p>
        </p:txBody>
      </p:sp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591201A-943F-CEDA-0A6B-8FCBFD09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2062597"/>
            <a:ext cx="6299915" cy="362359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2A1B1F-EE31-BE00-E007-3BFFB7B25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904999"/>
              </p:ext>
            </p:extLst>
          </p:nvPr>
        </p:nvGraphicFramePr>
        <p:xfrm>
          <a:off x="1931831" y="5827689"/>
          <a:ext cx="9145325" cy="9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065">
                  <a:extLst>
                    <a:ext uri="{9D8B030D-6E8A-4147-A177-3AD203B41FA5}">
                      <a16:colId xmlns:a16="http://schemas.microsoft.com/office/drawing/2014/main" val="3394167177"/>
                    </a:ext>
                  </a:extLst>
                </a:gridCol>
                <a:gridCol w="1829065">
                  <a:extLst>
                    <a:ext uri="{9D8B030D-6E8A-4147-A177-3AD203B41FA5}">
                      <a16:colId xmlns:a16="http://schemas.microsoft.com/office/drawing/2014/main" val="2079925018"/>
                    </a:ext>
                  </a:extLst>
                </a:gridCol>
                <a:gridCol w="1829065">
                  <a:extLst>
                    <a:ext uri="{9D8B030D-6E8A-4147-A177-3AD203B41FA5}">
                      <a16:colId xmlns:a16="http://schemas.microsoft.com/office/drawing/2014/main" val="3238339685"/>
                    </a:ext>
                  </a:extLst>
                </a:gridCol>
                <a:gridCol w="1829065">
                  <a:extLst>
                    <a:ext uri="{9D8B030D-6E8A-4147-A177-3AD203B41FA5}">
                      <a16:colId xmlns:a16="http://schemas.microsoft.com/office/drawing/2014/main" val="1614552313"/>
                    </a:ext>
                  </a:extLst>
                </a:gridCol>
                <a:gridCol w="1829065">
                  <a:extLst>
                    <a:ext uri="{9D8B030D-6E8A-4147-A177-3AD203B41FA5}">
                      <a16:colId xmlns:a16="http://schemas.microsoft.com/office/drawing/2014/main" val="2577544358"/>
                    </a:ext>
                  </a:extLst>
                </a:gridCol>
              </a:tblGrid>
              <a:tr h="3669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/>
                        <a:t>Thèmes</a:t>
                      </a:r>
                      <a:r>
                        <a:rPr lang="en-US" sz="1200"/>
                        <a:t>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Theme_major1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FFFFFF"/>
                          </a:solidFill>
                          <a:latin typeface="Neue Haas Grotesk Text Pro"/>
                        </a:rPr>
                        <a:t>Theme_major2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08717"/>
                  </a:ext>
                </a:extLst>
              </a:tr>
              <a:tr h="207944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771525"/>
                  </a:ext>
                </a:extLst>
              </a:tr>
              <a:tr h="207944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151965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CA991F-7E3B-E909-BAFE-CE9FA45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00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B7004-9A66-F3E7-4011-0B7507B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580102"/>
            <a:ext cx="9486690" cy="5506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800"/>
              <a:t>2. Analyse</a:t>
            </a:r>
            <a:r>
              <a:rPr lang="fr-FR"/>
              <a:t> </a:t>
            </a:r>
            <a:r>
              <a:rPr lang="fr-FR" sz="2800"/>
              <a:t>des résultats de traitement de langage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2106E5B-E834-4136-20A1-C4E2B0E58A49}"/>
              </a:ext>
            </a:extLst>
          </p:cNvPr>
          <p:cNvSpPr txBox="1">
            <a:spLocks/>
          </p:cNvSpPr>
          <p:nvPr/>
        </p:nvSpPr>
        <p:spPr>
          <a:xfrm>
            <a:off x="1891105" y="1138868"/>
            <a:ext cx="3823563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C) Tracer les graphiques</a:t>
            </a:r>
            <a:endParaRPr lang="fr-FR" b="1" err="1">
              <a:solidFill>
                <a:schemeClr val="accent1"/>
              </a:solidFill>
            </a:endParaRP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64EBE151-1A53-868D-B5ED-14AFDDEE79DB}"/>
              </a:ext>
            </a:extLst>
          </p:cNvPr>
          <p:cNvSpPr txBox="1">
            <a:spLocks/>
          </p:cNvSpPr>
          <p:nvPr/>
        </p:nvSpPr>
        <p:spPr>
          <a:xfrm>
            <a:off x="1354485" y="1718417"/>
            <a:ext cx="8728266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2"/>
                </a:solidFill>
                <a:latin typeface="Neue Haas Grotesk Text Pro"/>
                <a:ea typeface="+mn-lt"/>
                <a:cs typeface="+mn-lt"/>
              </a:rPr>
              <a:t>Graphique présentant le thème majoritaire pour chaque réponse au formulaire</a:t>
            </a:r>
            <a:endParaRPr lang="fr-FR" b="1">
              <a:solidFill>
                <a:schemeClr val="accent2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D05947-BB68-E9DF-2C55-B724B41B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graph of blue squares with white text&#10;&#10;Description automatically generated">
            <a:extLst>
              <a:ext uri="{FF2B5EF4-FFF2-40B4-BE49-F238E27FC236}">
                <a16:creationId xmlns:a16="http://schemas.microsoft.com/office/drawing/2014/main" id="{A5EE386E-2999-8CA6-0D47-1147B9E9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548" y="2203673"/>
            <a:ext cx="8401050" cy="35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9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B7004-9A66-F3E7-4011-0B7507B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580102"/>
            <a:ext cx="9486690" cy="5506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800"/>
              <a:t>2. Analyse</a:t>
            </a:r>
            <a:r>
              <a:rPr lang="fr-FR"/>
              <a:t> </a:t>
            </a:r>
            <a:r>
              <a:rPr lang="fr-FR" sz="2800"/>
              <a:t>des résultats de traitement de langage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2106E5B-E834-4136-20A1-C4E2B0E58A49}"/>
              </a:ext>
            </a:extLst>
          </p:cNvPr>
          <p:cNvSpPr txBox="1">
            <a:spLocks/>
          </p:cNvSpPr>
          <p:nvPr/>
        </p:nvSpPr>
        <p:spPr>
          <a:xfrm>
            <a:off x="1891105" y="1138868"/>
            <a:ext cx="3823563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C) Tracer les graphiques</a:t>
            </a:r>
            <a:endParaRPr lang="fr-FR" b="1" err="1">
              <a:solidFill>
                <a:schemeClr val="accent1"/>
              </a:solidFill>
            </a:endParaRP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64EBE151-1A53-868D-B5ED-14AFDDEE79DB}"/>
              </a:ext>
            </a:extLst>
          </p:cNvPr>
          <p:cNvSpPr txBox="1">
            <a:spLocks/>
          </p:cNvSpPr>
          <p:nvPr/>
        </p:nvSpPr>
        <p:spPr>
          <a:xfrm>
            <a:off x="1354485" y="1718417"/>
            <a:ext cx="10604691" cy="6968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2"/>
                </a:solidFill>
                <a:latin typeface="Neue Haas Grotesk Text Pro"/>
                <a:ea typeface="+mn-lt"/>
                <a:cs typeface="+mn-lt"/>
              </a:rPr>
              <a:t>Graphique présentant le thème majoritaire secondaire  pour chaque réponse au formulaire</a:t>
            </a:r>
            <a:endParaRPr lang="fr-FR" b="1">
              <a:solidFill>
                <a:schemeClr val="accent2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D05947-BB68-E9DF-2C55-B724B41B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A graph with green bars&#10;&#10;Description automatically generated">
            <a:extLst>
              <a:ext uri="{FF2B5EF4-FFF2-40B4-BE49-F238E27FC236}">
                <a16:creationId xmlns:a16="http://schemas.microsoft.com/office/drawing/2014/main" id="{4B1B4A64-B5E5-28CF-61A4-953F467A6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140" y="2418729"/>
            <a:ext cx="8572500" cy="36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8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B7004-9A66-F3E7-4011-0B7507B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580102"/>
            <a:ext cx="9486690" cy="5506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800"/>
              <a:t>2. Analyse</a:t>
            </a:r>
            <a:r>
              <a:rPr lang="fr-FR"/>
              <a:t> </a:t>
            </a:r>
            <a:r>
              <a:rPr lang="fr-FR" sz="2800"/>
              <a:t>des résultats de traitement de langage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2106E5B-E834-4136-20A1-C4E2B0E58A49}"/>
              </a:ext>
            </a:extLst>
          </p:cNvPr>
          <p:cNvSpPr txBox="1">
            <a:spLocks/>
          </p:cNvSpPr>
          <p:nvPr/>
        </p:nvSpPr>
        <p:spPr>
          <a:xfrm>
            <a:off x="1891105" y="1138868"/>
            <a:ext cx="3823563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C) Tracer les graphiques</a:t>
            </a:r>
            <a:endParaRPr lang="fr-FR" b="1" err="1">
              <a:solidFill>
                <a:schemeClr val="accent1"/>
              </a:solidFill>
            </a:endParaRP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64EBE151-1A53-868D-B5ED-14AFDDEE79DB}"/>
              </a:ext>
            </a:extLst>
          </p:cNvPr>
          <p:cNvSpPr txBox="1">
            <a:spLocks/>
          </p:cNvSpPr>
          <p:nvPr/>
        </p:nvSpPr>
        <p:spPr>
          <a:xfrm>
            <a:off x="1354485" y="1718417"/>
            <a:ext cx="8728266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2"/>
                </a:solidFill>
                <a:latin typeface="Neue Haas Grotesk Text Pro"/>
                <a:ea typeface="+mn-lt"/>
                <a:cs typeface="+mn-lt"/>
              </a:rPr>
              <a:t>Graphique présentant le thème majoritaire en fonction de la catégorie sociale</a:t>
            </a:r>
            <a:endParaRPr lang="fr-FR" b="1">
              <a:solidFill>
                <a:schemeClr val="accent2"/>
              </a:solidFill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817045E-C317-797A-E839-D88251BA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96" y="2198751"/>
            <a:ext cx="8253211" cy="4488918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C83D7933-1CF3-96C4-08B3-906EF82A8488}"/>
              </a:ext>
            </a:extLst>
          </p:cNvPr>
          <p:cNvSpPr txBox="1">
            <a:spLocks/>
          </p:cNvSpPr>
          <p:nvPr/>
        </p:nvSpPr>
        <p:spPr>
          <a:xfrm>
            <a:off x="1279358" y="2652136"/>
            <a:ext cx="2106381" cy="17871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/>
              <a:t>On réalise un merge grâce aux colonnes index des deux tableau données brutes et données traitées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365C024-7949-F839-743B-D4FBE29E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35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B7004-9A66-F3E7-4011-0B7507B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580102"/>
            <a:ext cx="9486690" cy="5506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800"/>
              <a:t>2. Analyse</a:t>
            </a:r>
            <a:r>
              <a:rPr lang="fr-FR"/>
              <a:t> </a:t>
            </a:r>
            <a:r>
              <a:rPr lang="fr-FR" sz="2800"/>
              <a:t>des résultats de traitement de langage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2106E5B-E834-4136-20A1-C4E2B0E58A49}"/>
              </a:ext>
            </a:extLst>
          </p:cNvPr>
          <p:cNvSpPr txBox="1">
            <a:spLocks/>
          </p:cNvSpPr>
          <p:nvPr/>
        </p:nvSpPr>
        <p:spPr>
          <a:xfrm>
            <a:off x="1891105" y="1138868"/>
            <a:ext cx="3823563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C) Tracer les graphiques</a:t>
            </a:r>
            <a:endParaRPr lang="fr-FR" b="1" err="1">
              <a:solidFill>
                <a:schemeClr val="accent1"/>
              </a:solidFill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B66D1064-B6AC-235C-26B0-26B9D5FFD040}"/>
              </a:ext>
            </a:extLst>
          </p:cNvPr>
          <p:cNvSpPr txBox="1">
            <a:spLocks/>
          </p:cNvSpPr>
          <p:nvPr/>
        </p:nvSpPr>
        <p:spPr>
          <a:xfrm>
            <a:off x="1354485" y="1718417"/>
            <a:ext cx="8728266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2"/>
                </a:solidFill>
                <a:latin typeface="Neue Haas Grotesk Text Pro"/>
                <a:ea typeface="+mn-lt"/>
                <a:cs typeface="+mn-lt"/>
              </a:rPr>
              <a:t>Graphique présentant le thème majoritaire en fonction de la catégorie sociale</a:t>
            </a:r>
            <a:endParaRPr lang="fr-FR" b="1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B2B569-722C-DE5A-8376-D178A357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34</a:t>
            </a:fld>
            <a:endParaRPr lang="en-US"/>
          </a:p>
        </p:txBody>
      </p:sp>
      <p:pic>
        <p:nvPicPr>
          <p:cNvPr id="2" name="Picture 1" descr="A chart of different colored circles&#10;&#10;Description automatically generated">
            <a:extLst>
              <a:ext uri="{FF2B5EF4-FFF2-40B4-BE49-F238E27FC236}">
                <a16:creationId xmlns:a16="http://schemas.microsoft.com/office/drawing/2014/main" id="{4E513666-7120-C4C9-22A4-344276C02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224" y="2084867"/>
            <a:ext cx="8305800" cy="45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43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B7004-9A66-F3E7-4011-0B7507B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580102"/>
            <a:ext cx="9486690" cy="5506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800"/>
              <a:t>2. Analyse</a:t>
            </a:r>
            <a:r>
              <a:rPr lang="fr-FR"/>
              <a:t> </a:t>
            </a:r>
            <a:r>
              <a:rPr lang="fr-FR" sz="2800"/>
              <a:t>des résultats de traitement de langage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2106E5B-E834-4136-20A1-C4E2B0E58A49}"/>
              </a:ext>
            </a:extLst>
          </p:cNvPr>
          <p:cNvSpPr txBox="1">
            <a:spLocks/>
          </p:cNvSpPr>
          <p:nvPr/>
        </p:nvSpPr>
        <p:spPr>
          <a:xfrm>
            <a:off x="1891105" y="1138868"/>
            <a:ext cx="3823563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C) Tracer les graphiques</a:t>
            </a:r>
            <a:endParaRPr lang="fr-FR" b="1" err="1">
              <a:solidFill>
                <a:schemeClr val="accent1"/>
              </a:solidFill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B66D1064-B6AC-235C-26B0-26B9D5FFD040}"/>
              </a:ext>
            </a:extLst>
          </p:cNvPr>
          <p:cNvSpPr txBox="1">
            <a:spLocks/>
          </p:cNvSpPr>
          <p:nvPr/>
        </p:nvSpPr>
        <p:spPr>
          <a:xfrm>
            <a:off x="1354485" y="1718417"/>
            <a:ext cx="8728266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2"/>
                </a:solidFill>
                <a:latin typeface="Neue Haas Grotesk Text Pro"/>
                <a:ea typeface="+mn-lt"/>
                <a:cs typeface="+mn-lt"/>
              </a:rPr>
              <a:t>Graphique présentant les émotions</a:t>
            </a:r>
            <a:endParaRPr lang="fr-FR" b="1">
              <a:solidFill>
                <a:schemeClr val="accent2"/>
              </a:solidFill>
            </a:endParaRP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BB8F487-8811-D4B5-2796-A3B67BF3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690" y="2467682"/>
            <a:ext cx="8864957" cy="353249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0C61D2-A4CA-89BF-F86E-21D8C7F7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0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B7004-9A66-F3E7-4011-0B7507B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580102"/>
            <a:ext cx="9486690" cy="5506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800"/>
              <a:t>2. Analyse</a:t>
            </a:r>
            <a:r>
              <a:rPr lang="fr-FR"/>
              <a:t> </a:t>
            </a:r>
            <a:r>
              <a:rPr lang="fr-FR" sz="2800"/>
              <a:t>des résultats de traitement de langage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2106E5B-E834-4136-20A1-C4E2B0E58A49}"/>
              </a:ext>
            </a:extLst>
          </p:cNvPr>
          <p:cNvSpPr txBox="1">
            <a:spLocks/>
          </p:cNvSpPr>
          <p:nvPr/>
        </p:nvSpPr>
        <p:spPr>
          <a:xfrm>
            <a:off x="1891105" y="1138868"/>
            <a:ext cx="3823563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1"/>
                </a:solidFill>
                <a:latin typeface="Neue Haas Grotesk Text Pro"/>
                <a:ea typeface="+mn-lt"/>
                <a:cs typeface="+mn-lt"/>
              </a:rPr>
              <a:t>C) Tracer les graphiques</a:t>
            </a:r>
            <a:endParaRPr lang="fr-FR" b="1" err="1">
              <a:solidFill>
                <a:schemeClr val="accent1"/>
              </a:solidFill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B66D1064-B6AC-235C-26B0-26B9D5FFD040}"/>
              </a:ext>
            </a:extLst>
          </p:cNvPr>
          <p:cNvSpPr txBox="1">
            <a:spLocks/>
          </p:cNvSpPr>
          <p:nvPr/>
        </p:nvSpPr>
        <p:spPr>
          <a:xfrm>
            <a:off x="1354485" y="1718417"/>
            <a:ext cx="8728266" cy="47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2"/>
                </a:solidFill>
                <a:latin typeface="Neue Haas Grotesk Text Pro"/>
                <a:ea typeface="+mn-lt"/>
                <a:cs typeface="+mn-lt"/>
              </a:rPr>
              <a:t>Graphique présentant le thème majoritaire en fonction de la catégorie sociale</a:t>
            </a:r>
            <a:endParaRPr lang="fr-FR" b="1">
              <a:solidFill>
                <a:schemeClr val="accent2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225DDA2-F0D1-3D32-AE9B-D18B29D7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E02B1187-73C1-FD5F-8782-D2DBA340B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59" y="2392302"/>
            <a:ext cx="9658350" cy="350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43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3320BB-6AB2-CA5D-EC20-87AEBD1F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Améliorations et impacts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DA6F95B-003B-AB3E-9EFA-D3AA23B8C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924614"/>
            <a:ext cx="9486900" cy="4230380"/>
          </a:xfrm>
        </p:spPr>
        <p:txBody>
          <a:bodyPr/>
          <a:lstStyle/>
          <a:p>
            <a:r>
              <a:rPr lang="fr-FR" sz="2400"/>
              <a:t>Fiabilité des données collectées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/>
              <a:t>Collecte de l’adresse IP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/>
              <a:t>Collecte de l’heure de réponse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800"/>
              <a:t>Algorithme de détection des ressemblances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/>
              <a:t>Eviter les robots : captcha</a:t>
            </a:r>
          </a:p>
          <a:p>
            <a:pPr marL="457200" lvl="2" indent="0">
              <a:buNone/>
            </a:pPr>
            <a:endParaRPr lang="fr-FR"/>
          </a:p>
          <a:p>
            <a:pPr marL="457200" lvl="2" indent="0">
              <a:buNone/>
            </a:pPr>
            <a:endParaRPr lang="fr-FR"/>
          </a:p>
          <a:p>
            <a:pPr marL="457200" lvl="2" indent="0">
              <a:buNone/>
            </a:pPr>
            <a:endParaRPr lang="fr-FR"/>
          </a:p>
          <a:p>
            <a:pPr marL="457200" lvl="2" indent="0">
              <a:buNone/>
            </a:pPr>
            <a:endParaRPr lang="fr-FR"/>
          </a:p>
          <a:p>
            <a:pPr marL="457200" lvl="2" indent="0">
              <a:buNone/>
            </a:pPr>
            <a:endParaRPr lang="fr-FR"/>
          </a:p>
          <a:p>
            <a:pPr marL="457200" lvl="2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  <p:pic>
        <p:nvPicPr>
          <p:cNvPr id="7" name="Image 6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E3E799F1-2191-8C74-1E88-33BC4DB5F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81" y="4436534"/>
            <a:ext cx="5768610" cy="186807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8FCF84-BF9B-CF8A-3FCA-91AC6165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33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2">
                <a:extLst>
                  <a:ext uri="{FF2B5EF4-FFF2-40B4-BE49-F238E27FC236}">
                    <a16:creationId xmlns:a16="http://schemas.microsoft.com/office/drawing/2014/main" id="{366D0DDD-CCA3-CD50-E0F1-975BD8DBA7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8014" y="541009"/>
                <a:ext cx="9486690" cy="3926152"/>
              </a:xfrm>
            </p:spPr>
            <p:txBody>
              <a:bodyPr>
                <a:normAutofit/>
              </a:bodyPr>
              <a:lstStyle/>
              <a:p>
                <a:r>
                  <a:rPr lang="fr-FR"/>
                  <a:t>Politique de protection des données</a:t>
                </a:r>
              </a:p>
              <a:p>
                <a:endParaRPr lang="fr-FR"/>
              </a:p>
              <a:p>
                <a:pPr marL="0" indent="0">
                  <a:buNone/>
                </a:pPr>
                <a:r>
                  <a:rPr lang="fr-FR"/>
                  <a:t>Ce que dit le RGPD :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r-FR"/>
                  <a:t>s'applique uniquement aux données personnelles, c'est-à-dire toute information se rapportant à une personne physique identifiée ou identifiable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r-FR"/>
                  <a:t>adresse IP = donnée personnelle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r-FR"/>
                  <a:t>Catégorie socio-professionnelle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fr-FR"/>
                  <a:t> donnée personnelle</a:t>
                </a:r>
              </a:p>
              <a:p>
                <a:pPr marL="0" indent="0">
                  <a:buNone/>
                </a:pPr>
                <a:endParaRPr lang="fr-FR"/>
              </a:p>
            </p:txBody>
          </p:sp>
        </mc:Choice>
        <mc:Fallback>
          <p:sp>
            <p:nvSpPr>
              <p:cNvPr id="4" name="Espace réservé du contenu 2">
                <a:extLst>
                  <a:ext uri="{FF2B5EF4-FFF2-40B4-BE49-F238E27FC236}">
                    <a16:creationId xmlns:a16="http://schemas.microsoft.com/office/drawing/2014/main" id="{366D0DDD-CCA3-CD50-E0F1-975BD8DBA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8014" y="541009"/>
                <a:ext cx="9486690" cy="3926152"/>
              </a:xfrm>
              <a:blipFill>
                <a:blip r:embed="rId2"/>
                <a:stretch>
                  <a:fillRect l="-835" t="-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E0B8F660-DAC8-DB1C-B8C8-31747D304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66" y="4467161"/>
            <a:ext cx="6513586" cy="227975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9E66BF-4AE5-60A0-0A64-EFC21181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15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AC767D-38DA-B7FB-BE92-4CA880A59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606287"/>
            <a:ext cx="9486690" cy="1596139"/>
          </a:xfrm>
        </p:spPr>
        <p:txBody>
          <a:bodyPr/>
          <a:lstStyle/>
          <a:p>
            <a:r>
              <a:rPr lang="fr-FR"/>
              <a:t>Interface plus complète d’analyse des résultats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/>
              <a:t>Analyse des résultats selon la catégorie socio-professionnelle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/>
              <a:t>Analyse des émotions par thème prépondérant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2BB089C-6DB1-A898-E8DB-16A27596BB80}"/>
              </a:ext>
            </a:extLst>
          </p:cNvPr>
          <p:cNvSpPr txBox="1">
            <a:spLocks/>
          </p:cNvSpPr>
          <p:nvPr/>
        </p:nvSpPr>
        <p:spPr>
          <a:xfrm>
            <a:off x="1587710" y="2202426"/>
            <a:ext cx="9486690" cy="1596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Mise en ligne du site internet et gestion de la base de données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/>
              <a:t>Achat d’un nom de domaine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/>
              <a:t>Automatisation du processus de traitement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052470-D631-BD41-BEB0-B4768A03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7C09E-182C-BE40-EC8D-9A6A56BF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Démonstration</a:t>
            </a:r>
          </a:p>
        </p:txBody>
      </p:sp>
      <p:pic>
        <p:nvPicPr>
          <p:cNvPr id="4" name="Vidéo sans titre">
            <a:hlinkClick r:id="" action="ppaction://media"/>
            <a:extLst>
              <a:ext uri="{FF2B5EF4-FFF2-40B4-BE49-F238E27FC236}">
                <a16:creationId xmlns:a16="http://schemas.microsoft.com/office/drawing/2014/main" id="{F4454D1A-DB58-5C7E-104A-2F3FC6FE9F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8633" y="1264346"/>
            <a:ext cx="9320981" cy="5243581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FA2D6E-5D2D-1B6C-D20A-B66724A2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A9F77-8AED-BF79-3758-5CDD56F6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3819986" cy="1550419"/>
          </a:xfrm>
        </p:spPr>
        <p:txBody>
          <a:bodyPr/>
          <a:lstStyle/>
          <a:p>
            <a:r>
              <a:rPr lang="fr-FR"/>
              <a:t>Architecture du projet</a:t>
            </a:r>
          </a:p>
        </p:txBody>
      </p:sp>
      <p:pic>
        <p:nvPicPr>
          <p:cNvPr id="3" name="Content Placeholder 2" descr="A black board with writing on it&#10;&#10;Description automatically generated">
            <a:extLst>
              <a:ext uri="{FF2B5EF4-FFF2-40B4-BE49-F238E27FC236}">
                <a16:creationId xmlns:a16="http://schemas.microsoft.com/office/drawing/2014/main" id="{D5E2DC5F-01F3-D4E8-ECBC-F84179A51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216" y="5072"/>
            <a:ext cx="5900776" cy="6733504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7FDFE2-87F4-93F9-B307-8908C5FA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742" y="2385677"/>
            <a:ext cx="3000375" cy="394335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40CBC4-D090-DECE-C6D6-F40B9106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9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CC14C2-A3D6-210D-88A2-88E6A0FD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I. Système de sondage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A9060-E043-A3D4-D568-B2246B33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Cahier des charges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/>
              <a:t>A l’aide d’une API d’un système de messagerie ou un </a:t>
            </a:r>
            <a:r>
              <a:rPr lang="fr-FR" b="1"/>
              <a:t>site web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/>
              <a:t>Formalisme d’une User-story :</a:t>
            </a:r>
          </a:p>
          <a:p>
            <a:pPr lvl="1"/>
            <a:r>
              <a:rPr lang="fr-FR"/>
              <a:t>En tant que :</a:t>
            </a:r>
          </a:p>
          <a:p>
            <a:pPr lvl="1"/>
            <a:r>
              <a:rPr lang="fr-FR"/>
              <a:t>Je souhaiterais :</a:t>
            </a:r>
          </a:p>
          <a:p>
            <a:pPr lvl="1"/>
            <a:r>
              <a:rPr lang="fr-FR"/>
              <a:t>Parce que :</a:t>
            </a:r>
          </a:p>
        </p:txBody>
      </p:sp>
      <p:sp>
        <p:nvSpPr>
          <p:cNvPr id="4" name="Flèche : pentagone 3">
            <a:extLst>
              <a:ext uri="{FF2B5EF4-FFF2-40B4-BE49-F238E27FC236}">
                <a16:creationId xmlns:a16="http://schemas.microsoft.com/office/drawing/2014/main" id="{646D5177-AA33-C884-FA8D-E3226518698C}"/>
              </a:ext>
            </a:extLst>
          </p:cNvPr>
          <p:cNvSpPr/>
          <p:nvPr/>
        </p:nvSpPr>
        <p:spPr>
          <a:xfrm>
            <a:off x="1262957" y="5960045"/>
            <a:ext cx="1937923" cy="79022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/>
              <a:t>Renseignement de l'opinion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DAEB96-AB2D-B1A4-B28E-82767F1C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5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9C2AD-D7D0-C058-6252-5C2C84D9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96328"/>
            <a:ext cx="9486690" cy="1550419"/>
          </a:xfrm>
        </p:spPr>
        <p:txBody>
          <a:bodyPr>
            <a:normAutofit/>
          </a:bodyPr>
          <a:lstStyle/>
          <a:p>
            <a:r>
              <a:rPr lang="fr-FR" sz="3200"/>
              <a:t>Notre choix : Le site web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84AD32A-BC3D-AC70-2C25-848B6BBC3065}"/>
              </a:ext>
            </a:extLst>
          </p:cNvPr>
          <p:cNvSpPr txBox="1">
            <a:spLocks/>
          </p:cNvSpPr>
          <p:nvPr/>
        </p:nvSpPr>
        <p:spPr>
          <a:xfrm>
            <a:off x="1117600" y="777282"/>
            <a:ext cx="9373412" cy="4890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/>
              <a:t>Utilisation de Flask</a:t>
            </a:r>
          </a:p>
          <a:p>
            <a:endParaRPr lang="fr-FR" sz="2000"/>
          </a:p>
          <a:p>
            <a:endParaRPr lang="fr-FR" sz="2000"/>
          </a:p>
          <a:p>
            <a:endParaRPr lang="fr-FR" sz="2000"/>
          </a:p>
          <a:p>
            <a:endParaRPr lang="fr-FR" sz="2000"/>
          </a:p>
          <a:p>
            <a:endParaRPr lang="fr-FR" sz="2000"/>
          </a:p>
          <a:p>
            <a:endParaRPr lang="fr-FR" sz="2000"/>
          </a:p>
          <a:p>
            <a:pPr marL="0" indent="0">
              <a:buNone/>
            </a:pPr>
            <a:endParaRPr lang="fr-FR" sz="2000"/>
          </a:p>
          <a:p>
            <a:endParaRPr lang="fr-FR" sz="2000"/>
          </a:p>
          <a:p>
            <a:r>
              <a:rPr lang="fr-FR" sz="2000"/>
              <a:t>Design du site avec </a:t>
            </a:r>
            <a:r>
              <a:rPr lang="fr-FR" sz="2000" err="1"/>
              <a:t>Tailwind</a:t>
            </a:r>
            <a:endParaRPr lang="fr-FR" sz="20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110FCB-3414-28A1-F374-2D2D742A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7"/>
          <a:stretch/>
        </p:blipFill>
        <p:spPr>
          <a:xfrm>
            <a:off x="1262957" y="1189867"/>
            <a:ext cx="7926423" cy="39524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3E60253-7F81-FAD1-206A-06DD1DC8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57" y="5511532"/>
            <a:ext cx="9860535" cy="1138371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16FCBD7-366E-3388-8403-9923B986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1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A9F77-8AED-BF79-3758-5CDD56F6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Notion</a:t>
            </a:r>
            <a:endParaRPr lang="en-US"/>
          </a:p>
        </p:txBody>
      </p:sp>
      <p:pic>
        <p:nvPicPr>
          <p:cNvPr id="3" name="Content Placeholder 2" descr="A blackboard with white writing&#10;&#10;Description automatically generated">
            <a:extLst>
              <a:ext uri="{FF2B5EF4-FFF2-40B4-BE49-F238E27FC236}">
                <a16:creationId xmlns:a16="http://schemas.microsoft.com/office/drawing/2014/main" id="{16190731-4F50-1516-7582-DFBBC5B9B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539"/>
          <a:stretch/>
        </p:blipFill>
        <p:spPr>
          <a:xfrm>
            <a:off x="2393609" y="1315471"/>
            <a:ext cx="7695126" cy="245443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1FABBF-8B1A-494C-E669-2EEBE3D9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4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5DAF4-5588-BBAB-CE33-81D090EE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248" y="601900"/>
            <a:ext cx="9486690" cy="1550419"/>
          </a:xfrm>
        </p:spPr>
        <p:txBody>
          <a:bodyPr/>
          <a:lstStyle/>
          <a:p>
            <a:r>
              <a:rPr lang="fr-FR"/>
              <a:t>Notion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A3914-4A09-0A3F-A3A9-1CDE8173E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402" y="2147714"/>
            <a:ext cx="3136691" cy="36330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fr-FR">
                <a:ea typeface="+mn-lt"/>
                <a:cs typeface="+mn-lt"/>
              </a:rPr>
              <a:t>Enregistrement des données sur le notion dans le tableau Réponses brutes grâce à la fonction </a:t>
            </a:r>
            <a:r>
              <a:rPr lang="fr-FR" err="1">
                <a:solidFill>
                  <a:schemeClr val="accent1"/>
                </a:solidFill>
                <a:latin typeface="Berlin Sans FB"/>
                <a:ea typeface="+mn-lt"/>
                <a:cs typeface="+mn-lt"/>
              </a:rPr>
              <a:t>add_to_notion</a:t>
            </a:r>
            <a:endParaRPr lang="fr-FR">
              <a:solidFill>
                <a:schemeClr val="accent1"/>
              </a:solidFill>
              <a:latin typeface="Berlin Sans FB"/>
              <a:ea typeface="+mn-lt"/>
              <a:cs typeface="+mn-lt"/>
            </a:endParaRPr>
          </a:p>
          <a:p>
            <a:pPr marL="0" indent="0" algn="just">
              <a:buNone/>
            </a:pPr>
            <a:endParaRPr lang="fr-FR">
              <a:solidFill>
                <a:schemeClr val="accent1"/>
              </a:solidFill>
              <a:latin typeface="Berlin Sans FB"/>
              <a:ea typeface="+mn-lt"/>
              <a:cs typeface="+mn-lt"/>
            </a:endParaRPr>
          </a:p>
          <a:p>
            <a:pPr marL="0" indent="0" algn="just">
              <a:buNone/>
            </a:pPr>
            <a:endParaRPr lang="fr-FR">
              <a:solidFill>
                <a:schemeClr val="accent1"/>
              </a:solidFill>
              <a:latin typeface="Berlin Sans FB"/>
              <a:ea typeface="+mn-lt"/>
              <a:cs typeface="+mn-lt"/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95FD97F8-313E-8974-46C8-2A103FC429BA}"/>
              </a:ext>
            </a:extLst>
          </p:cNvPr>
          <p:cNvSpPr/>
          <p:nvPr/>
        </p:nvSpPr>
        <p:spPr>
          <a:xfrm>
            <a:off x="3125637" y="5960183"/>
            <a:ext cx="2060223" cy="79022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>
                <a:solidFill>
                  <a:schemeClr val="tx1"/>
                </a:solidFill>
              </a:rPr>
              <a:t>Mise à jour de la base de donnée</a:t>
            </a: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172FF102-FAE1-B902-664F-BE975E209896}"/>
              </a:ext>
            </a:extLst>
          </p:cNvPr>
          <p:cNvSpPr/>
          <p:nvPr/>
        </p:nvSpPr>
        <p:spPr>
          <a:xfrm>
            <a:off x="1262957" y="5960045"/>
            <a:ext cx="1937923" cy="79022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/>
              <a:t>Renseignement de l'opinion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EC234-826E-CCDD-E8CD-99D3E0C5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453" y="1710249"/>
            <a:ext cx="6623538" cy="4201429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6F86765-EAD8-D93C-DAF4-4193045498FF}"/>
              </a:ext>
            </a:extLst>
          </p:cNvPr>
          <p:cNvSpPr txBox="1">
            <a:spLocks/>
          </p:cNvSpPr>
          <p:nvPr/>
        </p:nvSpPr>
        <p:spPr>
          <a:xfrm>
            <a:off x="6159710" y="457637"/>
            <a:ext cx="2159767" cy="5850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21BCEEB-92B2-D45B-07C5-884259F0EF00}"/>
              </a:ext>
            </a:extLst>
          </p:cNvPr>
          <p:cNvSpPr txBox="1">
            <a:spLocks/>
          </p:cNvSpPr>
          <p:nvPr/>
        </p:nvSpPr>
        <p:spPr>
          <a:xfrm>
            <a:off x="1353249" y="1268483"/>
            <a:ext cx="6966229" cy="448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1200">
                <a:ea typeface="+mn-lt"/>
                <a:cs typeface="+mn-lt"/>
                <a:hlinkClick r:id="rId3"/>
              </a:rPr>
              <a:t>https://www.notion.so/Teamspace-Home-08fcd64262c040609f780c9ae5a47471</a:t>
            </a:r>
            <a:r>
              <a:rPr lang="fr-FR" sz="1200">
                <a:ea typeface="+mn-lt"/>
                <a:cs typeface="+mn-lt"/>
              </a:rPr>
              <a:t> </a:t>
            </a:r>
            <a:endParaRPr lang="en-US" sz="1200"/>
          </a:p>
          <a:p>
            <a:pPr marL="0" indent="0">
              <a:buNone/>
            </a:pPr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EE66DC-8452-F786-0198-B2348D5B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02CB5C7-BACD-460F-AC90-7A75D85F9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303" y="143803"/>
            <a:ext cx="6096000" cy="11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445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39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InterweaveVTI</vt:lpstr>
      <vt:lpstr>Projet 31 : Collecte des demandes de concitoyens pour alimenter les systèmes de démocratie représentative</vt:lpstr>
      <vt:lpstr>But du projet </vt:lpstr>
      <vt:lpstr>Enjeux du projet</vt:lpstr>
      <vt:lpstr>Démonstration</vt:lpstr>
      <vt:lpstr>Architecture du projet</vt:lpstr>
      <vt:lpstr>I. Système de sondage</vt:lpstr>
      <vt:lpstr>Notre choix : Le site web</vt:lpstr>
      <vt:lpstr>Notion</vt:lpstr>
      <vt:lpstr>Notion</vt:lpstr>
      <vt:lpstr>Notion</vt:lpstr>
      <vt:lpstr>Notion</vt:lpstr>
      <vt:lpstr>II. Algorithme de traitement de langage</vt:lpstr>
      <vt:lpstr>II.1. Lemmatisation</vt:lpstr>
      <vt:lpstr>II.2. Le modèle Word2Vec</vt:lpstr>
      <vt:lpstr>II.2. Le modèle Word2Vec</vt:lpstr>
      <vt:lpstr>II.2. Le modèle Word2Vec</vt:lpstr>
      <vt:lpstr>II.2. Le modèle Word2Vec</vt:lpstr>
      <vt:lpstr>II.2. Le modèle Word2Vec</vt:lpstr>
      <vt:lpstr>II.2. Le modèle Word2Vec</vt:lpstr>
      <vt:lpstr>II.2. Les autres modèles envisagés</vt:lpstr>
      <vt:lpstr>II.3. L'analyse de sentiments</vt:lpstr>
      <vt:lpstr>II.4. Intéraction avec Notion</vt:lpstr>
      <vt:lpstr>II.4. Intéraction avec Notion</vt:lpstr>
      <vt:lpstr>III. Présentation des résultats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Améliorations et impacts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31 : Collecte des demandes de concitoyens pour alimenter les systèmes de démocratie représentative</dc:title>
  <dc:creator>Camille PRIGENT</dc:creator>
  <cp:revision>1</cp:revision>
  <dcterms:created xsi:type="dcterms:W3CDTF">2024-07-09T13:06:00Z</dcterms:created>
  <dcterms:modified xsi:type="dcterms:W3CDTF">2024-07-11T09:17:03Z</dcterms:modified>
</cp:coreProperties>
</file>